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324" name="Google Shape;32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80495aec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80495aec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180495aec5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16"/>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20" name="Google Shape;20;p16"/>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6"/>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6"/>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16"/>
          <p:cNvGrpSpPr/>
          <p:nvPr/>
        </p:nvGrpSpPr>
        <p:grpSpPr>
          <a:xfrm>
            <a:off x="5250180" y="1267730"/>
            <a:ext cx="1691640" cy="615934"/>
            <a:chOff x="5250180" y="1267730"/>
            <a:chExt cx="1691640" cy="615934"/>
          </a:xfrm>
        </p:grpSpPr>
        <p:cxnSp>
          <p:nvCxnSpPr>
            <p:cNvPr id="24" name="Google Shape;24;p16"/>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5" name="Google Shape;25;p16"/>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6" name="Google Shape;26;p16"/>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27" name="Google Shape;27;p16"/>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Geo"/>
              <a:buNone/>
              <a:defRPr b="0" sz="6800" cap="none">
                <a:solidFill>
                  <a:srgbClr val="262626"/>
                </a:solidFill>
                <a:latin typeface="Geo"/>
                <a:ea typeface="Geo"/>
                <a:cs typeface="Geo"/>
                <a:sym typeface="Ge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6"/>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0"/>
              </a:spcBef>
              <a:spcAft>
                <a:spcPts val="0"/>
              </a:spcAft>
              <a:buSzPts val="1800"/>
              <a:buNone/>
              <a:defRPr sz="1800">
                <a:solidFill>
                  <a:srgbClr val="0C0C0C"/>
                </a:solidFill>
              </a:defRPr>
            </a:lvl1pPr>
            <a:lvl2pPr lvl="1" algn="ctr">
              <a:lnSpc>
                <a:spcPct val="120000"/>
              </a:lnSpc>
              <a:spcBef>
                <a:spcPts val="500"/>
              </a:spcBef>
              <a:spcAft>
                <a:spcPts val="0"/>
              </a:spcAft>
              <a:buSzPts val="1600"/>
              <a:buNone/>
              <a:defRPr sz="1600"/>
            </a:lvl2pPr>
            <a:lvl3pPr lvl="2" algn="ctr">
              <a:lnSpc>
                <a:spcPct val="120000"/>
              </a:lnSpc>
              <a:spcBef>
                <a:spcPts val="500"/>
              </a:spcBef>
              <a:spcAft>
                <a:spcPts val="0"/>
              </a:spcAft>
              <a:buSzPts val="1600"/>
              <a:buNone/>
              <a:defRPr sz="16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9" name="Google Shape;29;p16"/>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Geo"/>
                <a:ea typeface="Geo"/>
                <a:cs typeface="Geo"/>
                <a:sym typeface="Ge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6"/>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800" u="none" cap="none" strike="noStrike">
                <a:solidFill>
                  <a:srgbClr val="262626"/>
                </a:solidFill>
                <a:latin typeface="Geo"/>
                <a:ea typeface="Geo"/>
                <a:cs typeface="Geo"/>
                <a:sym typeface="Geo"/>
              </a:defRPr>
            </a:lvl1pPr>
            <a:lvl2pPr indent="0" lvl="1" marL="0" algn="r">
              <a:spcBef>
                <a:spcPts val="0"/>
              </a:spcBef>
              <a:buNone/>
              <a:defRPr b="0" i="0" sz="800" u="none" cap="none" strike="noStrike">
                <a:solidFill>
                  <a:srgbClr val="262626"/>
                </a:solidFill>
                <a:latin typeface="Geo"/>
                <a:ea typeface="Geo"/>
                <a:cs typeface="Geo"/>
                <a:sym typeface="Geo"/>
              </a:defRPr>
            </a:lvl2pPr>
            <a:lvl3pPr indent="0" lvl="2" marL="0" algn="r">
              <a:spcBef>
                <a:spcPts val="0"/>
              </a:spcBef>
              <a:buNone/>
              <a:defRPr b="0" i="0" sz="800" u="none" cap="none" strike="noStrike">
                <a:solidFill>
                  <a:srgbClr val="262626"/>
                </a:solidFill>
                <a:latin typeface="Geo"/>
                <a:ea typeface="Geo"/>
                <a:cs typeface="Geo"/>
                <a:sym typeface="Geo"/>
              </a:defRPr>
            </a:lvl3pPr>
            <a:lvl4pPr indent="0" lvl="3" marL="0" algn="r">
              <a:spcBef>
                <a:spcPts val="0"/>
              </a:spcBef>
              <a:buNone/>
              <a:defRPr b="0" i="0" sz="800" u="none" cap="none" strike="noStrike">
                <a:solidFill>
                  <a:srgbClr val="262626"/>
                </a:solidFill>
                <a:latin typeface="Geo"/>
                <a:ea typeface="Geo"/>
                <a:cs typeface="Geo"/>
                <a:sym typeface="Geo"/>
              </a:defRPr>
            </a:lvl4pPr>
            <a:lvl5pPr indent="0" lvl="4" marL="0" algn="r">
              <a:spcBef>
                <a:spcPts val="0"/>
              </a:spcBef>
              <a:buNone/>
              <a:defRPr b="0" i="0" sz="800" u="none" cap="none" strike="noStrike">
                <a:solidFill>
                  <a:srgbClr val="262626"/>
                </a:solidFill>
                <a:latin typeface="Geo"/>
                <a:ea typeface="Geo"/>
                <a:cs typeface="Geo"/>
                <a:sym typeface="Geo"/>
              </a:defRPr>
            </a:lvl5pPr>
            <a:lvl6pPr indent="0" lvl="5" marL="0" algn="r">
              <a:spcBef>
                <a:spcPts val="0"/>
              </a:spcBef>
              <a:buNone/>
              <a:defRPr b="0" i="0" sz="800" u="none" cap="none" strike="noStrike">
                <a:solidFill>
                  <a:srgbClr val="262626"/>
                </a:solidFill>
                <a:latin typeface="Geo"/>
                <a:ea typeface="Geo"/>
                <a:cs typeface="Geo"/>
                <a:sym typeface="Geo"/>
              </a:defRPr>
            </a:lvl6pPr>
            <a:lvl7pPr indent="0" lvl="6" marL="0" algn="r">
              <a:spcBef>
                <a:spcPts val="0"/>
              </a:spcBef>
              <a:buNone/>
              <a:defRPr b="0" i="0" sz="800" u="none" cap="none" strike="noStrike">
                <a:solidFill>
                  <a:srgbClr val="262626"/>
                </a:solidFill>
                <a:latin typeface="Geo"/>
                <a:ea typeface="Geo"/>
                <a:cs typeface="Geo"/>
                <a:sym typeface="Geo"/>
              </a:defRPr>
            </a:lvl7pPr>
            <a:lvl8pPr indent="0" lvl="7" marL="0" algn="r">
              <a:spcBef>
                <a:spcPts val="0"/>
              </a:spcBef>
              <a:buNone/>
              <a:defRPr b="0" i="0" sz="800" u="none" cap="none" strike="noStrike">
                <a:solidFill>
                  <a:srgbClr val="262626"/>
                </a:solidFill>
                <a:latin typeface="Geo"/>
                <a:ea typeface="Geo"/>
                <a:cs typeface="Geo"/>
                <a:sym typeface="Geo"/>
              </a:defRPr>
            </a:lvl8pPr>
            <a:lvl9pPr indent="0" lvl="8" marL="0" algn="r">
              <a:spcBef>
                <a:spcPts val="0"/>
              </a:spcBef>
              <a:buNone/>
              <a:defRPr b="0" i="0" sz="800" u="none" cap="none" strike="noStrike">
                <a:solidFill>
                  <a:srgbClr val="262626"/>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 name="Shape 95"/>
        <p:cNvGrpSpPr/>
        <p:nvPr/>
      </p:nvGrpSpPr>
      <p:grpSpPr>
        <a:xfrm>
          <a:off x="0" y="0"/>
          <a:ext cx="0" cy="0"/>
          <a:chOff x="0" y="0"/>
          <a:chExt cx="0" cy="0"/>
        </a:xfrm>
      </p:grpSpPr>
      <p:sp>
        <p:nvSpPr>
          <p:cNvPr id="96" name="Google Shape;96;p2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7"/>
          <p:cNvSpPr txBox="1"/>
          <p:nvPr>
            <p:ph idx="1" type="body"/>
          </p:nvPr>
        </p:nvSpPr>
        <p:spPr>
          <a:xfrm rot="5400000">
            <a:off x="4171188" y="-1001268"/>
            <a:ext cx="3849624" cy="100584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98" name="Google Shape;98;p27"/>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7"/>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7"/>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1" name="Shape 101"/>
        <p:cNvGrpSpPr/>
        <p:nvPr/>
      </p:nvGrpSpPr>
      <p:grpSpPr>
        <a:xfrm>
          <a:off x="0" y="0"/>
          <a:ext cx="0" cy="0"/>
          <a:chOff x="0" y="0"/>
          <a:chExt cx="0" cy="0"/>
        </a:xfrm>
      </p:grpSpPr>
      <p:sp>
        <p:nvSpPr>
          <p:cNvPr id="102" name="Google Shape;102;p28"/>
          <p:cNvSpPr txBox="1"/>
          <p:nvPr>
            <p:ph type="title"/>
          </p:nvPr>
        </p:nvSpPr>
        <p:spPr>
          <a:xfrm rot="5400000">
            <a:off x="7543800" y="2209800"/>
            <a:ext cx="5257800" cy="2362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28"/>
          <p:cNvSpPr txBox="1"/>
          <p:nvPr>
            <p:ph idx="1" type="body"/>
          </p:nvPr>
        </p:nvSpPr>
        <p:spPr>
          <a:xfrm rot="5400000">
            <a:off x="2247900" y="-647700"/>
            <a:ext cx="5257800" cy="80772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04" name="Google Shape;104;p2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9"/>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19" name="Google Shape;119;p1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1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7"/>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5" name="Google Shape;35;p17"/>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7"/>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7"/>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8" name="Shape 38"/>
        <p:cNvGrpSpPr/>
        <p:nvPr/>
      </p:nvGrpSpPr>
      <p:grpSpPr>
        <a:xfrm>
          <a:off x="0" y="0"/>
          <a:ext cx="0" cy="0"/>
          <a:chOff x="0" y="0"/>
          <a:chExt cx="0" cy="0"/>
        </a:xfrm>
      </p:grpSpPr>
      <p:sp>
        <p:nvSpPr>
          <p:cNvPr id="39" name="Google Shape;39;p20"/>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40" name="Google Shape;40;p20"/>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0"/>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0"/>
          <p:cNvSpPr/>
          <p:nvPr/>
        </p:nvSpPr>
        <p:spPr>
          <a:xfrm>
            <a:off x="5135880" y="1267730"/>
            <a:ext cx="1920240" cy="73152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0"/>
          <p:cNvSpPr txBox="1"/>
          <p:nvPr>
            <p:ph type="title"/>
          </p:nvPr>
        </p:nvSpPr>
        <p:spPr>
          <a:xfrm>
            <a:off x="1629156" y="2275165"/>
            <a:ext cx="8933688" cy="2406895"/>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Geo"/>
              <a:buNone/>
              <a:defRPr sz="6800" cap="none">
                <a:solidFill>
                  <a:srgbClr val="262626"/>
                </a:solidFill>
                <a:latin typeface="Geo"/>
                <a:ea typeface="Geo"/>
                <a:cs typeface="Geo"/>
                <a:sym typeface="Ge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4" name="Google Shape;44;p20"/>
          <p:cNvGrpSpPr/>
          <p:nvPr/>
        </p:nvGrpSpPr>
        <p:grpSpPr>
          <a:xfrm>
            <a:off x="5250180" y="1267730"/>
            <a:ext cx="1691640" cy="615934"/>
            <a:chOff x="5250180" y="1267730"/>
            <a:chExt cx="1691640" cy="615934"/>
          </a:xfrm>
        </p:grpSpPr>
        <p:cxnSp>
          <p:nvCxnSpPr>
            <p:cNvPr id="45" name="Google Shape;45;p20"/>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46" name="Google Shape;46;p20"/>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47" name="Google Shape;47;p20"/>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48" name="Google Shape;48;p20"/>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900"/>
              </a:spcBef>
              <a:spcAft>
                <a:spcPts val="0"/>
              </a:spcAft>
              <a:buSzPts val="1800"/>
              <a:buNone/>
              <a:defRPr sz="1800">
                <a:solidFill>
                  <a:srgbClr val="0C0C0C"/>
                </a:solidFill>
              </a:defRPr>
            </a:lvl1pPr>
            <a:lvl2pPr indent="-228600" lvl="1" marL="914400" algn="l">
              <a:lnSpc>
                <a:spcPct val="120000"/>
              </a:lnSpc>
              <a:spcBef>
                <a:spcPts val="500"/>
              </a:spcBef>
              <a:spcAft>
                <a:spcPts val="0"/>
              </a:spcAft>
              <a:buSzPts val="1600"/>
              <a:buNone/>
              <a:defRPr sz="1600">
                <a:solidFill>
                  <a:srgbClr val="888888"/>
                </a:solidFill>
              </a:defRPr>
            </a:lvl2pPr>
            <a:lvl3pPr indent="-228600" lvl="2" marL="1371600" algn="l">
              <a:lnSpc>
                <a:spcPct val="120000"/>
              </a:lnSpc>
              <a:spcBef>
                <a:spcPts val="500"/>
              </a:spcBef>
              <a:spcAft>
                <a:spcPts val="0"/>
              </a:spcAft>
              <a:buSzPts val="1600"/>
              <a:buNone/>
              <a:defRPr sz="1600">
                <a:solidFill>
                  <a:srgbClr val="888888"/>
                </a:solidFill>
              </a:defRPr>
            </a:lvl3pPr>
            <a:lvl4pPr indent="-228600" lvl="3" marL="1828800" algn="l">
              <a:lnSpc>
                <a:spcPct val="120000"/>
              </a:lnSpc>
              <a:spcBef>
                <a:spcPts val="500"/>
              </a:spcBef>
              <a:spcAft>
                <a:spcPts val="0"/>
              </a:spcAft>
              <a:buSzPts val="1400"/>
              <a:buNone/>
              <a:defRPr sz="1400">
                <a:solidFill>
                  <a:srgbClr val="888888"/>
                </a:solidFill>
              </a:defRPr>
            </a:lvl4pPr>
            <a:lvl5pPr indent="-228600" lvl="4" marL="2286000" algn="l">
              <a:lnSpc>
                <a:spcPct val="120000"/>
              </a:lnSpc>
              <a:spcBef>
                <a:spcPts val="500"/>
              </a:spcBef>
              <a:spcAft>
                <a:spcPts val="0"/>
              </a:spcAft>
              <a:buSzPts val="1400"/>
              <a:buNone/>
              <a:defRPr sz="1400">
                <a:solidFill>
                  <a:srgbClr val="888888"/>
                </a:solidFill>
              </a:defRPr>
            </a:lvl5pPr>
            <a:lvl6pPr indent="-228600" lvl="5" marL="2743200" algn="l">
              <a:lnSpc>
                <a:spcPct val="100000"/>
              </a:lnSpc>
              <a:spcBef>
                <a:spcPts val="500"/>
              </a:spcBef>
              <a:spcAft>
                <a:spcPts val="0"/>
              </a:spcAft>
              <a:buSzPts val="1400"/>
              <a:buNone/>
              <a:defRPr sz="1400">
                <a:solidFill>
                  <a:srgbClr val="888888"/>
                </a:solidFill>
              </a:defRPr>
            </a:lvl6pPr>
            <a:lvl7pPr indent="-228600" lvl="6" marL="3200400" algn="l">
              <a:lnSpc>
                <a:spcPct val="100000"/>
              </a:lnSpc>
              <a:spcBef>
                <a:spcPts val="500"/>
              </a:spcBef>
              <a:spcAft>
                <a:spcPts val="0"/>
              </a:spcAft>
              <a:buSzPts val="1400"/>
              <a:buNone/>
              <a:defRPr sz="1400">
                <a:solidFill>
                  <a:srgbClr val="888888"/>
                </a:solidFill>
              </a:defRPr>
            </a:lvl7pPr>
            <a:lvl8pPr indent="-228600" lvl="7" marL="3657600" algn="l">
              <a:lnSpc>
                <a:spcPct val="100000"/>
              </a:lnSpc>
              <a:spcBef>
                <a:spcPts val="500"/>
              </a:spcBef>
              <a:spcAft>
                <a:spcPts val="0"/>
              </a:spcAft>
              <a:buSzPts val="1400"/>
              <a:buNone/>
              <a:defRPr sz="1400">
                <a:solidFill>
                  <a:srgbClr val="888888"/>
                </a:solidFill>
              </a:defRPr>
            </a:lvl8pPr>
            <a:lvl9pPr indent="-228600" lvl="8" marL="4114800" algn="l">
              <a:lnSpc>
                <a:spcPct val="100000"/>
              </a:lnSpc>
              <a:spcBef>
                <a:spcPts val="500"/>
              </a:spcBef>
              <a:spcAft>
                <a:spcPts val="0"/>
              </a:spcAft>
              <a:buSzPts val="1400"/>
              <a:buNone/>
              <a:defRPr sz="1400">
                <a:solidFill>
                  <a:srgbClr val="888888"/>
                </a:solidFill>
              </a:defRPr>
            </a:lvl9pPr>
          </a:lstStyle>
          <a:p/>
        </p:txBody>
      </p:sp>
      <p:sp>
        <p:nvSpPr>
          <p:cNvPr id="49" name="Google Shape;49;p20"/>
          <p:cNvSpPr txBox="1"/>
          <p:nvPr>
            <p:ph idx="10" type="dt"/>
          </p:nvPr>
        </p:nvSpPr>
        <p:spPr>
          <a:xfrm>
            <a:off x="5318760" y="1344502"/>
            <a:ext cx="1554480" cy="49878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Geo"/>
                <a:ea typeface="Geo"/>
                <a:cs typeface="Geo"/>
                <a:sym typeface="Ge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0"/>
          <p:cNvSpPr txBox="1"/>
          <p:nvPr>
            <p:ph idx="11" type="ftr"/>
          </p:nvPr>
        </p:nvSpPr>
        <p:spPr>
          <a:xfrm>
            <a:off x="1629157" y="5177408"/>
            <a:ext cx="5660134"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0"/>
          <p:cNvSpPr txBox="1"/>
          <p:nvPr>
            <p:ph idx="12" type="sldNum"/>
          </p:nvPr>
        </p:nvSpPr>
        <p:spPr>
          <a:xfrm>
            <a:off x="8604504" y="5177408"/>
            <a:ext cx="1958339"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rgbClr val="262626"/>
                </a:solidFill>
                <a:latin typeface="Geo"/>
                <a:ea typeface="Geo"/>
                <a:cs typeface="Geo"/>
                <a:sym typeface="Geo"/>
              </a:defRPr>
            </a:lvl1pPr>
            <a:lvl2pPr indent="0" lvl="1" marL="0" algn="r">
              <a:spcBef>
                <a:spcPts val="0"/>
              </a:spcBef>
              <a:buNone/>
              <a:defRPr sz="800">
                <a:solidFill>
                  <a:srgbClr val="262626"/>
                </a:solidFill>
                <a:latin typeface="Geo"/>
                <a:ea typeface="Geo"/>
                <a:cs typeface="Geo"/>
                <a:sym typeface="Geo"/>
              </a:defRPr>
            </a:lvl2pPr>
            <a:lvl3pPr indent="0" lvl="2" marL="0" algn="r">
              <a:spcBef>
                <a:spcPts val="0"/>
              </a:spcBef>
              <a:buNone/>
              <a:defRPr sz="800">
                <a:solidFill>
                  <a:srgbClr val="262626"/>
                </a:solidFill>
                <a:latin typeface="Geo"/>
                <a:ea typeface="Geo"/>
                <a:cs typeface="Geo"/>
                <a:sym typeface="Geo"/>
              </a:defRPr>
            </a:lvl3pPr>
            <a:lvl4pPr indent="0" lvl="3" marL="0" algn="r">
              <a:spcBef>
                <a:spcPts val="0"/>
              </a:spcBef>
              <a:buNone/>
              <a:defRPr sz="800">
                <a:solidFill>
                  <a:srgbClr val="262626"/>
                </a:solidFill>
                <a:latin typeface="Geo"/>
                <a:ea typeface="Geo"/>
                <a:cs typeface="Geo"/>
                <a:sym typeface="Geo"/>
              </a:defRPr>
            </a:lvl4pPr>
            <a:lvl5pPr indent="0" lvl="4" marL="0" algn="r">
              <a:spcBef>
                <a:spcPts val="0"/>
              </a:spcBef>
              <a:buNone/>
              <a:defRPr sz="800">
                <a:solidFill>
                  <a:srgbClr val="262626"/>
                </a:solidFill>
                <a:latin typeface="Geo"/>
                <a:ea typeface="Geo"/>
                <a:cs typeface="Geo"/>
                <a:sym typeface="Geo"/>
              </a:defRPr>
            </a:lvl5pPr>
            <a:lvl6pPr indent="0" lvl="5" marL="0" algn="r">
              <a:spcBef>
                <a:spcPts val="0"/>
              </a:spcBef>
              <a:buNone/>
              <a:defRPr sz="800">
                <a:solidFill>
                  <a:srgbClr val="262626"/>
                </a:solidFill>
                <a:latin typeface="Geo"/>
                <a:ea typeface="Geo"/>
                <a:cs typeface="Geo"/>
                <a:sym typeface="Geo"/>
              </a:defRPr>
            </a:lvl6pPr>
            <a:lvl7pPr indent="0" lvl="6" marL="0" algn="r">
              <a:spcBef>
                <a:spcPts val="0"/>
              </a:spcBef>
              <a:buNone/>
              <a:defRPr sz="800">
                <a:solidFill>
                  <a:srgbClr val="262626"/>
                </a:solidFill>
                <a:latin typeface="Geo"/>
                <a:ea typeface="Geo"/>
                <a:cs typeface="Geo"/>
                <a:sym typeface="Geo"/>
              </a:defRPr>
            </a:lvl7pPr>
            <a:lvl8pPr indent="0" lvl="7" marL="0" algn="r">
              <a:spcBef>
                <a:spcPts val="0"/>
              </a:spcBef>
              <a:buNone/>
              <a:defRPr sz="800">
                <a:solidFill>
                  <a:srgbClr val="262626"/>
                </a:solidFill>
                <a:latin typeface="Geo"/>
                <a:ea typeface="Geo"/>
                <a:cs typeface="Geo"/>
                <a:sym typeface="Geo"/>
              </a:defRPr>
            </a:lvl8pPr>
            <a:lvl9pPr indent="0" lvl="8" marL="0" algn="r">
              <a:spcBef>
                <a:spcPts val="0"/>
              </a:spcBef>
              <a:buNone/>
              <a:defRPr sz="800">
                <a:solidFill>
                  <a:srgbClr val="262626"/>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2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1"/>
          <p:cNvSpPr txBox="1"/>
          <p:nvPr>
            <p:ph idx="1" type="body"/>
          </p:nvPr>
        </p:nvSpPr>
        <p:spPr>
          <a:xfrm>
            <a:off x="106680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55" name="Google Shape;55;p21"/>
          <p:cNvSpPr txBox="1"/>
          <p:nvPr>
            <p:ph idx="2" type="body"/>
          </p:nvPr>
        </p:nvSpPr>
        <p:spPr>
          <a:xfrm>
            <a:off x="646176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56" name="Google Shape;56;p21"/>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1"/>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1"/>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2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2"/>
          <p:cNvSpPr txBox="1"/>
          <p:nvPr>
            <p:ph idx="1" type="body"/>
          </p:nvPr>
        </p:nvSpPr>
        <p:spPr>
          <a:xfrm>
            <a:off x="1069848"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SzPts val="1900"/>
              <a:buNone/>
              <a:defRPr b="1" i="0" sz="1900">
                <a:solidFill>
                  <a:schemeClr val="dk1"/>
                </a:solidFill>
                <a:latin typeface="Geo"/>
                <a:ea typeface="Geo"/>
                <a:cs typeface="Geo"/>
                <a:sym typeface="Geo"/>
              </a:defRPr>
            </a:lvl1pPr>
            <a:lvl2pPr indent="-228600" lvl="1" marL="914400" algn="l">
              <a:lnSpc>
                <a:spcPct val="120000"/>
              </a:lnSpc>
              <a:spcBef>
                <a:spcPts val="500"/>
              </a:spcBef>
              <a:spcAft>
                <a:spcPts val="0"/>
              </a:spcAft>
              <a:buSzPts val="1800"/>
              <a:buNone/>
              <a:defRPr b="1" sz="18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62" name="Google Shape;62;p22"/>
          <p:cNvSpPr txBox="1"/>
          <p:nvPr>
            <p:ph idx="2" type="body"/>
          </p:nvPr>
        </p:nvSpPr>
        <p:spPr>
          <a:xfrm>
            <a:off x="1069848" y="2792472"/>
            <a:ext cx="4663440" cy="316382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3" name="Google Shape;63;p22"/>
          <p:cNvSpPr txBox="1"/>
          <p:nvPr>
            <p:ph idx="3" type="body"/>
          </p:nvPr>
        </p:nvSpPr>
        <p:spPr>
          <a:xfrm>
            <a:off x="6458712"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SzPts val="1900"/>
              <a:buNone/>
              <a:defRPr b="1" sz="1900">
                <a:solidFill>
                  <a:schemeClr val="dk1"/>
                </a:solidFill>
              </a:defRPr>
            </a:lvl1pPr>
            <a:lvl2pPr indent="-228600" lvl="1" marL="914400" algn="l">
              <a:lnSpc>
                <a:spcPct val="120000"/>
              </a:lnSpc>
              <a:spcBef>
                <a:spcPts val="500"/>
              </a:spcBef>
              <a:spcAft>
                <a:spcPts val="0"/>
              </a:spcAft>
              <a:buSzPts val="1800"/>
              <a:buNone/>
              <a:defRPr b="1" sz="18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64" name="Google Shape;64;p22"/>
          <p:cNvSpPr txBox="1"/>
          <p:nvPr>
            <p:ph idx="4" type="body"/>
          </p:nvPr>
        </p:nvSpPr>
        <p:spPr>
          <a:xfrm>
            <a:off x="6458712" y="2792471"/>
            <a:ext cx="4663440" cy="316450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5" name="Google Shape;65;p22"/>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2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3"/>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24"/>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4"/>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4"/>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7" name="Shape 77"/>
        <p:cNvGrpSpPr/>
        <p:nvPr/>
      </p:nvGrpSpPr>
      <p:grpSpPr>
        <a:xfrm>
          <a:off x="0" y="0"/>
          <a:ext cx="0" cy="0"/>
          <a:chOff x="0" y="0"/>
          <a:chExt cx="0" cy="0"/>
        </a:xfrm>
      </p:grpSpPr>
      <p:sp>
        <p:nvSpPr>
          <p:cNvPr id="78" name="Google Shape;78;p25"/>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5"/>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5"/>
          <p:cNvSpPr txBox="1"/>
          <p:nvPr>
            <p:ph type="title"/>
          </p:nvPr>
        </p:nvSpPr>
        <p:spPr>
          <a:xfrm>
            <a:off x="8458200" y="607392"/>
            <a:ext cx="3161963" cy="16459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Geo"/>
              <a:buNone/>
              <a:defRPr b="0" sz="3200" cap="none">
                <a:solidFill>
                  <a:schemeClr val="dk1"/>
                </a:solidFill>
                <a:latin typeface="Geo"/>
                <a:ea typeface="Geo"/>
                <a:cs typeface="Geo"/>
                <a:sym typeface="Ge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5"/>
          <p:cNvSpPr txBox="1"/>
          <p:nvPr>
            <p:ph idx="1" type="body"/>
          </p:nvPr>
        </p:nvSpPr>
        <p:spPr>
          <a:xfrm>
            <a:off x="685800" y="609600"/>
            <a:ext cx="6858000" cy="5334000"/>
          </a:xfrm>
          <a:prstGeom prst="rect">
            <a:avLst/>
          </a:prstGeom>
          <a:noFill/>
          <a:ln>
            <a:noFill/>
          </a:ln>
        </p:spPr>
        <p:txBody>
          <a:bodyPr anchorCtr="0" anchor="t" bIns="45700" lIns="91425" spcFirstLastPara="1" rIns="91425" wrap="square" tIns="45700">
            <a:normAutofit/>
          </a:bodyPr>
          <a:lstStyle>
            <a:lvl1pPr indent="-349250" lvl="0" marL="457200" algn="l">
              <a:lnSpc>
                <a:spcPct val="120000"/>
              </a:lnSpc>
              <a:spcBef>
                <a:spcPts val="900"/>
              </a:spcBef>
              <a:spcAft>
                <a:spcPts val="0"/>
              </a:spcAft>
              <a:buSzPts val="1900"/>
              <a:buChar char="◦"/>
              <a:defRPr sz="19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2" name="Google Shape;82;p25"/>
          <p:cNvSpPr txBox="1"/>
          <p:nvPr>
            <p:ph idx="2" type="body"/>
          </p:nvPr>
        </p:nvSpPr>
        <p:spPr>
          <a:xfrm>
            <a:off x="8458200" y="2336800"/>
            <a:ext cx="3161963" cy="36068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83" name="Google Shape;83;p25"/>
          <p:cNvSpPr txBox="1"/>
          <p:nvPr>
            <p:ph idx="10" type="dt"/>
          </p:nvPr>
        </p:nvSpPr>
        <p:spPr>
          <a:xfrm>
            <a:off x="5588000" y="6035040"/>
            <a:ext cx="1955800"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5"/>
          <p:cNvSpPr txBox="1"/>
          <p:nvPr>
            <p:ph idx="11" type="ftr"/>
          </p:nvPr>
        </p:nvSpPr>
        <p:spPr>
          <a:xfrm>
            <a:off x="685801" y="6035040"/>
            <a:ext cx="45847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5"/>
          <p:cNvSpPr txBox="1"/>
          <p:nvPr>
            <p:ph idx="12" type="sldNum"/>
          </p:nvPr>
        </p:nvSpPr>
        <p:spPr>
          <a:xfrm>
            <a:off x="10396728" y="6035040"/>
            <a:ext cx="1223435"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rgbClr val="262626"/>
                </a:solidFill>
                <a:latin typeface="Geo"/>
                <a:ea typeface="Geo"/>
                <a:cs typeface="Geo"/>
                <a:sym typeface="Geo"/>
              </a:defRPr>
            </a:lvl1pPr>
            <a:lvl2pPr indent="0" lvl="1" marL="0" algn="r">
              <a:spcBef>
                <a:spcPts val="0"/>
              </a:spcBef>
              <a:buNone/>
              <a:defRPr sz="800">
                <a:solidFill>
                  <a:srgbClr val="262626"/>
                </a:solidFill>
                <a:latin typeface="Geo"/>
                <a:ea typeface="Geo"/>
                <a:cs typeface="Geo"/>
                <a:sym typeface="Geo"/>
              </a:defRPr>
            </a:lvl2pPr>
            <a:lvl3pPr indent="0" lvl="2" marL="0" algn="r">
              <a:spcBef>
                <a:spcPts val="0"/>
              </a:spcBef>
              <a:buNone/>
              <a:defRPr sz="800">
                <a:solidFill>
                  <a:srgbClr val="262626"/>
                </a:solidFill>
                <a:latin typeface="Geo"/>
                <a:ea typeface="Geo"/>
                <a:cs typeface="Geo"/>
                <a:sym typeface="Geo"/>
              </a:defRPr>
            </a:lvl3pPr>
            <a:lvl4pPr indent="0" lvl="3" marL="0" algn="r">
              <a:spcBef>
                <a:spcPts val="0"/>
              </a:spcBef>
              <a:buNone/>
              <a:defRPr sz="800">
                <a:solidFill>
                  <a:srgbClr val="262626"/>
                </a:solidFill>
                <a:latin typeface="Geo"/>
                <a:ea typeface="Geo"/>
                <a:cs typeface="Geo"/>
                <a:sym typeface="Geo"/>
              </a:defRPr>
            </a:lvl4pPr>
            <a:lvl5pPr indent="0" lvl="4" marL="0" algn="r">
              <a:spcBef>
                <a:spcPts val="0"/>
              </a:spcBef>
              <a:buNone/>
              <a:defRPr sz="800">
                <a:solidFill>
                  <a:srgbClr val="262626"/>
                </a:solidFill>
                <a:latin typeface="Geo"/>
                <a:ea typeface="Geo"/>
                <a:cs typeface="Geo"/>
                <a:sym typeface="Geo"/>
              </a:defRPr>
            </a:lvl5pPr>
            <a:lvl6pPr indent="0" lvl="5" marL="0" algn="r">
              <a:spcBef>
                <a:spcPts val="0"/>
              </a:spcBef>
              <a:buNone/>
              <a:defRPr sz="800">
                <a:solidFill>
                  <a:srgbClr val="262626"/>
                </a:solidFill>
                <a:latin typeface="Geo"/>
                <a:ea typeface="Geo"/>
                <a:cs typeface="Geo"/>
                <a:sym typeface="Geo"/>
              </a:defRPr>
            </a:lvl6pPr>
            <a:lvl7pPr indent="0" lvl="6" marL="0" algn="r">
              <a:spcBef>
                <a:spcPts val="0"/>
              </a:spcBef>
              <a:buNone/>
              <a:defRPr sz="800">
                <a:solidFill>
                  <a:srgbClr val="262626"/>
                </a:solidFill>
                <a:latin typeface="Geo"/>
                <a:ea typeface="Geo"/>
                <a:cs typeface="Geo"/>
                <a:sym typeface="Geo"/>
              </a:defRPr>
            </a:lvl7pPr>
            <a:lvl8pPr indent="0" lvl="7" marL="0" algn="r">
              <a:spcBef>
                <a:spcPts val="0"/>
              </a:spcBef>
              <a:buNone/>
              <a:defRPr sz="800">
                <a:solidFill>
                  <a:srgbClr val="262626"/>
                </a:solidFill>
                <a:latin typeface="Geo"/>
                <a:ea typeface="Geo"/>
                <a:cs typeface="Geo"/>
                <a:sym typeface="Geo"/>
              </a:defRPr>
            </a:lvl8pPr>
            <a:lvl9pPr indent="0" lvl="8" marL="0" algn="r">
              <a:spcBef>
                <a:spcPts val="0"/>
              </a:spcBef>
              <a:buNone/>
              <a:defRPr sz="800">
                <a:solidFill>
                  <a:srgbClr val="262626"/>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6" name="Shape 86"/>
        <p:cNvGrpSpPr/>
        <p:nvPr/>
      </p:nvGrpSpPr>
      <p:grpSpPr>
        <a:xfrm>
          <a:off x="0" y="0"/>
          <a:ext cx="0" cy="0"/>
          <a:chOff x="0" y="0"/>
          <a:chExt cx="0" cy="0"/>
        </a:xfrm>
      </p:grpSpPr>
      <p:sp>
        <p:nvSpPr>
          <p:cNvPr id="87" name="Google Shape;87;p26"/>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6"/>
          <p:cNvSpPr/>
          <p:nvPr>
            <p:ph idx="2" type="pic"/>
          </p:nvPr>
        </p:nvSpPr>
        <p:spPr>
          <a:xfrm>
            <a:off x="228599" y="237744"/>
            <a:ext cx="7696201" cy="6382512"/>
          </a:xfrm>
          <a:prstGeom prst="rect">
            <a:avLst/>
          </a:prstGeom>
          <a:solidFill>
            <a:srgbClr val="C980EE"/>
          </a:solidFill>
          <a:ln>
            <a:noFill/>
          </a:ln>
        </p:spPr>
      </p:sp>
      <p:sp>
        <p:nvSpPr>
          <p:cNvPr id="89" name="Google Shape;89;p26"/>
          <p:cNvSpPr txBox="1"/>
          <p:nvPr>
            <p:ph idx="10" type="dt"/>
          </p:nvPr>
        </p:nvSpPr>
        <p:spPr>
          <a:xfrm>
            <a:off x="5662337" y="6035040"/>
            <a:ext cx="2071963"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6"/>
          <p:cNvSpPr txBox="1"/>
          <p:nvPr>
            <p:ph idx="11" type="ftr"/>
          </p:nvPr>
        </p:nvSpPr>
        <p:spPr>
          <a:xfrm>
            <a:off x="612648" y="6035040"/>
            <a:ext cx="4588002"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sz="1000">
                <a:solidFill>
                  <a:srgbClr val="FFFFFF"/>
                </a:solidFill>
                <a:latin typeface="Geo"/>
                <a:ea typeface="Geo"/>
                <a:cs typeface="Geo"/>
                <a:sym typeface="Ge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6"/>
          <p:cNvSpPr txBox="1"/>
          <p:nvPr>
            <p:ph idx="12" type="sldNum"/>
          </p:nvPr>
        </p:nvSpPr>
        <p:spPr>
          <a:xfrm>
            <a:off x="10396728" y="6035040"/>
            <a:ext cx="1225296"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26"/>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6"/>
          <p:cNvSpPr txBox="1"/>
          <p:nvPr>
            <p:ph type="title"/>
          </p:nvPr>
        </p:nvSpPr>
        <p:spPr>
          <a:xfrm>
            <a:off x="8477250" y="603504"/>
            <a:ext cx="3144774" cy="164592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Geo"/>
              <a:buNone/>
              <a:defRPr b="0" sz="3200">
                <a:solidFill>
                  <a:schemeClr val="dk1"/>
                </a:solidFill>
                <a:latin typeface="Geo"/>
                <a:ea typeface="Geo"/>
                <a:cs typeface="Geo"/>
                <a:sym typeface="Ge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26"/>
          <p:cNvSpPr txBox="1"/>
          <p:nvPr>
            <p:ph idx="1" type="body"/>
          </p:nvPr>
        </p:nvSpPr>
        <p:spPr>
          <a:xfrm>
            <a:off x="8477250" y="2386584"/>
            <a:ext cx="3144774" cy="35112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11" name="Google Shape;11;p15"/>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5"/>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3800"/>
              <a:buFont typeface="Geo"/>
              <a:buNone/>
              <a:defRPr b="0" i="1" sz="3800" u="none" cap="none" strike="noStrike">
                <a:solidFill>
                  <a:srgbClr val="262626"/>
                </a:solidFill>
                <a:latin typeface="Geo"/>
                <a:ea typeface="Geo"/>
                <a:cs typeface="Geo"/>
                <a:sym typeface="Ge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5"/>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900"/>
              </a:spcBef>
              <a:spcAft>
                <a:spcPts val="0"/>
              </a:spcAft>
              <a:buClr>
                <a:srgbClr val="262626"/>
              </a:buClr>
              <a:buSzPts val="1400"/>
              <a:buFont typeface="Garamond"/>
              <a:buChar char="◦"/>
              <a:defRPr b="0" i="0" sz="1400" u="none" cap="none" strike="noStrike">
                <a:solidFill>
                  <a:schemeClr val="dk1"/>
                </a:solidFill>
                <a:latin typeface="Geo"/>
                <a:ea typeface="Geo"/>
                <a:cs typeface="Geo"/>
                <a:sym typeface="Geo"/>
              </a:defRPr>
            </a:lvl1pPr>
            <a:lvl2pPr indent="-311150" lvl="1" marL="914400" marR="0" rtl="0" algn="l">
              <a:lnSpc>
                <a:spcPct val="120000"/>
              </a:lnSpc>
              <a:spcBef>
                <a:spcPts val="500"/>
              </a:spcBef>
              <a:spcAft>
                <a:spcPts val="0"/>
              </a:spcAft>
              <a:buClr>
                <a:srgbClr val="262626"/>
              </a:buClr>
              <a:buSzPts val="1300"/>
              <a:buFont typeface="Garamond"/>
              <a:buChar char="◦"/>
              <a:defRPr b="0" i="0" sz="1300" u="none" cap="none" strike="noStrike">
                <a:solidFill>
                  <a:schemeClr val="dk1"/>
                </a:solidFill>
                <a:latin typeface="Geo"/>
                <a:ea typeface="Geo"/>
                <a:cs typeface="Geo"/>
                <a:sym typeface="Geo"/>
              </a:defRPr>
            </a:lvl2pPr>
            <a:lvl3pPr indent="-298450" lvl="2" marL="1371600" marR="0" rtl="0" algn="l">
              <a:lnSpc>
                <a:spcPct val="120000"/>
              </a:lnSpc>
              <a:spcBef>
                <a:spcPts val="500"/>
              </a:spcBef>
              <a:spcAft>
                <a:spcPts val="0"/>
              </a:spcAft>
              <a:buClr>
                <a:srgbClr val="262626"/>
              </a:buClr>
              <a:buSzPts val="1100"/>
              <a:buFont typeface="Garamond"/>
              <a:buChar char="◦"/>
              <a:defRPr b="0" i="0" sz="1100" u="none" cap="none" strike="noStrike">
                <a:solidFill>
                  <a:schemeClr val="dk1"/>
                </a:solidFill>
                <a:latin typeface="Geo"/>
                <a:ea typeface="Geo"/>
                <a:cs typeface="Geo"/>
                <a:sym typeface="Geo"/>
              </a:defRPr>
            </a:lvl3pPr>
            <a:lvl4pPr indent="-298450" lvl="3" marL="1828800" marR="0" rtl="0" algn="l">
              <a:lnSpc>
                <a:spcPct val="120000"/>
              </a:lnSpc>
              <a:spcBef>
                <a:spcPts val="500"/>
              </a:spcBef>
              <a:spcAft>
                <a:spcPts val="0"/>
              </a:spcAft>
              <a:buClr>
                <a:srgbClr val="262626"/>
              </a:buClr>
              <a:buSzPts val="1100"/>
              <a:buFont typeface="Garamond"/>
              <a:buChar char="◦"/>
              <a:defRPr b="0" i="0" sz="1100" u="none" cap="none" strike="noStrike">
                <a:solidFill>
                  <a:schemeClr val="dk1"/>
                </a:solidFill>
                <a:latin typeface="Geo"/>
                <a:ea typeface="Geo"/>
                <a:cs typeface="Geo"/>
                <a:sym typeface="Geo"/>
              </a:defRPr>
            </a:lvl4pPr>
            <a:lvl5pPr indent="-298450" lvl="4" marL="2286000" marR="0" rtl="0" algn="l">
              <a:lnSpc>
                <a:spcPct val="120000"/>
              </a:lnSpc>
              <a:spcBef>
                <a:spcPts val="500"/>
              </a:spcBef>
              <a:spcAft>
                <a:spcPts val="0"/>
              </a:spcAft>
              <a:buClr>
                <a:srgbClr val="262626"/>
              </a:buClr>
              <a:buSzPts val="1100"/>
              <a:buFont typeface="Garamond"/>
              <a:buChar char="◦"/>
              <a:defRPr b="0" i="0" sz="1100" u="none" cap="none" strike="noStrike">
                <a:solidFill>
                  <a:schemeClr val="dk1"/>
                </a:solidFill>
                <a:latin typeface="Geo"/>
                <a:ea typeface="Geo"/>
                <a:cs typeface="Geo"/>
                <a:sym typeface="Geo"/>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eo"/>
                <a:ea typeface="Geo"/>
                <a:cs typeface="Geo"/>
                <a:sym typeface="Geo"/>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eo"/>
                <a:ea typeface="Geo"/>
                <a:cs typeface="Geo"/>
                <a:sym typeface="Geo"/>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eo"/>
                <a:ea typeface="Geo"/>
                <a:cs typeface="Geo"/>
                <a:sym typeface="Geo"/>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eo"/>
                <a:ea typeface="Geo"/>
                <a:cs typeface="Geo"/>
                <a:sym typeface="Geo"/>
              </a:defRPr>
            </a:lvl9pPr>
          </a:lstStyle>
          <a:p/>
        </p:txBody>
      </p:sp>
      <p:sp>
        <p:nvSpPr>
          <p:cNvPr id="15" name="Google Shape;15;p15"/>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3F3F3F"/>
                </a:solidFill>
                <a:latin typeface="Geo"/>
                <a:ea typeface="Geo"/>
                <a:cs typeface="Geo"/>
                <a:sym typeface="Geo"/>
              </a:defRPr>
            </a:lvl1pPr>
            <a:lvl2pPr lvl="1" marR="0" rtl="0" algn="l">
              <a:spcBef>
                <a:spcPts val="0"/>
              </a:spcBef>
              <a:spcAft>
                <a:spcPts val="0"/>
              </a:spcAft>
              <a:buSzPts val="1400"/>
              <a:buNone/>
              <a:defRPr b="0" i="0" sz="1800" u="none" cap="none" strike="noStrike">
                <a:solidFill>
                  <a:schemeClr val="dk1"/>
                </a:solidFill>
                <a:latin typeface="Geo"/>
                <a:ea typeface="Geo"/>
                <a:cs typeface="Geo"/>
                <a:sym typeface="Geo"/>
              </a:defRPr>
            </a:lvl2pPr>
            <a:lvl3pPr lvl="2" marR="0" rtl="0" algn="l">
              <a:spcBef>
                <a:spcPts val="0"/>
              </a:spcBef>
              <a:spcAft>
                <a:spcPts val="0"/>
              </a:spcAft>
              <a:buSzPts val="1400"/>
              <a:buNone/>
              <a:defRPr b="0" i="0" sz="1800" u="none" cap="none" strike="noStrike">
                <a:solidFill>
                  <a:schemeClr val="dk1"/>
                </a:solidFill>
                <a:latin typeface="Geo"/>
                <a:ea typeface="Geo"/>
                <a:cs typeface="Geo"/>
                <a:sym typeface="Geo"/>
              </a:defRPr>
            </a:lvl3pPr>
            <a:lvl4pPr lvl="3" marR="0" rtl="0" algn="l">
              <a:spcBef>
                <a:spcPts val="0"/>
              </a:spcBef>
              <a:spcAft>
                <a:spcPts val="0"/>
              </a:spcAft>
              <a:buSzPts val="1400"/>
              <a:buNone/>
              <a:defRPr b="0" i="0" sz="1800" u="none" cap="none" strike="noStrike">
                <a:solidFill>
                  <a:schemeClr val="dk1"/>
                </a:solidFill>
                <a:latin typeface="Geo"/>
                <a:ea typeface="Geo"/>
                <a:cs typeface="Geo"/>
                <a:sym typeface="Geo"/>
              </a:defRPr>
            </a:lvl4pPr>
            <a:lvl5pPr lvl="4" marR="0" rtl="0" algn="l">
              <a:spcBef>
                <a:spcPts val="0"/>
              </a:spcBef>
              <a:spcAft>
                <a:spcPts val="0"/>
              </a:spcAft>
              <a:buSzPts val="1400"/>
              <a:buNone/>
              <a:defRPr b="0" i="0" sz="1800" u="none" cap="none" strike="noStrike">
                <a:solidFill>
                  <a:schemeClr val="dk1"/>
                </a:solidFill>
                <a:latin typeface="Geo"/>
                <a:ea typeface="Geo"/>
                <a:cs typeface="Geo"/>
                <a:sym typeface="Geo"/>
              </a:defRPr>
            </a:lvl5pPr>
            <a:lvl6pPr lvl="5" marR="0" rtl="0" algn="l">
              <a:spcBef>
                <a:spcPts val="0"/>
              </a:spcBef>
              <a:spcAft>
                <a:spcPts val="0"/>
              </a:spcAft>
              <a:buSzPts val="1400"/>
              <a:buNone/>
              <a:defRPr b="0" i="0" sz="1800" u="none" cap="none" strike="noStrike">
                <a:solidFill>
                  <a:schemeClr val="dk1"/>
                </a:solidFill>
                <a:latin typeface="Geo"/>
                <a:ea typeface="Geo"/>
                <a:cs typeface="Geo"/>
                <a:sym typeface="Geo"/>
              </a:defRPr>
            </a:lvl6pPr>
            <a:lvl7pPr lvl="6" marR="0" rtl="0" algn="l">
              <a:spcBef>
                <a:spcPts val="0"/>
              </a:spcBef>
              <a:spcAft>
                <a:spcPts val="0"/>
              </a:spcAft>
              <a:buSzPts val="1400"/>
              <a:buNone/>
              <a:defRPr b="0" i="0" sz="1800" u="none" cap="none" strike="noStrike">
                <a:solidFill>
                  <a:schemeClr val="dk1"/>
                </a:solidFill>
                <a:latin typeface="Geo"/>
                <a:ea typeface="Geo"/>
                <a:cs typeface="Geo"/>
                <a:sym typeface="Geo"/>
              </a:defRPr>
            </a:lvl7pPr>
            <a:lvl8pPr lvl="7" marR="0" rtl="0" algn="l">
              <a:spcBef>
                <a:spcPts val="0"/>
              </a:spcBef>
              <a:spcAft>
                <a:spcPts val="0"/>
              </a:spcAft>
              <a:buSzPts val="1400"/>
              <a:buNone/>
              <a:defRPr b="0" i="0" sz="1800" u="none" cap="none" strike="noStrike">
                <a:solidFill>
                  <a:schemeClr val="dk1"/>
                </a:solidFill>
                <a:latin typeface="Geo"/>
                <a:ea typeface="Geo"/>
                <a:cs typeface="Geo"/>
                <a:sym typeface="Geo"/>
              </a:defRPr>
            </a:lvl8pPr>
            <a:lvl9pPr lvl="8" marR="0" rtl="0" algn="l">
              <a:spcBef>
                <a:spcPts val="0"/>
              </a:spcBef>
              <a:spcAft>
                <a:spcPts val="0"/>
              </a:spcAft>
              <a:buSzPts val="1400"/>
              <a:buNone/>
              <a:defRPr b="0" i="0" sz="1800" u="none" cap="none" strike="noStrike">
                <a:solidFill>
                  <a:schemeClr val="dk1"/>
                </a:solidFill>
                <a:latin typeface="Geo"/>
                <a:ea typeface="Geo"/>
                <a:cs typeface="Geo"/>
                <a:sym typeface="Geo"/>
              </a:defRPr>
            </a:lvl9pPr>
          </a:lstStyle>
          <a:p/>
        </p:txBody>
      </p:sp>
      <p:sp>
        <p:nvSpPr>
          <p:cNvPr id="16" name="Google Shape;16;p15"/>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262626"/>
                </a:solidFill>
                <a:latin typeface="Geo"/>
                <a:ea typeface="Geo"/>
                <a:cs typeface="Geo"/>
                <a:sym typeface="Geo"/>
              </a:defRPr>
            </a:lvl1pPr>
            <a:lvl2pPr lvl="1" marR="0" rtl="0" algn="l">
              <a:spcBef>
                <a:spcPts val="0"/>
              </a:spcBef>
              <a:spcAft>
                <a:spcPts val="0"/>
              </a:spcAft>
              <a:buSzPts val="1400"/>
              <a:buNone/>
              <a:defRPr b="0" i="0" sz="1800" u="none" cap="none" strike="noStrike">
                <a:solidFill>
                  <a:schemeClr val="dk1"/>
                </a:solidFill>
                <a:latin typeface="Geo"/>
                <a:ea typeface="Geo"/>
                <a:cs typeface="Geo"/>
                <a:sym typeface="Geo"/>
              </a:defRPr>
            </a:lvl2pPr>
            <a:lvl3pPr lvl="2" marR="0" rtl="0" algn="l">
              <a:spcBef>
                <a:spcPts val="0"/>
              </a:spcBef>
              <a:spcAft>
                <a:spcPts val="0"/>
              </a:spcAft>
              <a:buSzPts val="1400"/>
              <a:buNone/>
              <a:defRPr b="0" i="0" sz="1800" u="none" cap="none" strike="noStrike">
                <a:solidFill>
                  <a:schemeClr val="dk1"/>
                </a:solidFill>
                <a:latin typeface="Geo"/>
                <a:ea typeface="Geo"/>
                <a:cs typeface="Geo"/>
                <a:sym typeface="Geo"/>
              </a:defRPr>
            </a:lvl3pPr>
            <a:lvl4pPr lvl="3" marR="0" rtl="0" algn="l">
              <a:spcBef>
                <a:spcPts val="0"/>
              </a:spcBef>
              <a:spcAft>
                <a:spcPts val="0"/>
              </a:spcAft>
              <a:buSzPts val="1400"/>
              <a:buNone/>
              <a:defRPr b="0" i="0" sz="1800" u="none" cap="none" strike="noStrike">
                <a:solidFill>
                  <a:schemeClr val="dk1"/>
                </a:solidFill>
                <a:latin typeface="Geo"/>
                <a:ea typeface="Geo"/>
                <a:cs typeface="Geo"/>
                <a:sym typeface="Geo"/>
              </a:defRPr>
            </a:lvl4pPr>
            <a:lvl5pPr lvl="4" marR="0" rtl="0" algn="l">
              <a:spcBef>
                <a:spcPts val="0"/>
              </a:spcBef>
              <a:spcAft>
                <a:spcPts val="0"/>
              </a:spcAft>
              <a:buSzPts val="1400"/>
              <a:buNone/>
              <a:defRPr b="0" i="0" sz="1800" u="none" cap="none" strike="noStrike">
                <a:solidFill>
                  <a:schemeClr val="dk1"/>
                </a:solidFill>
                <a:latin typeface="Geo"/>
                <a:ea typeface="Geo"/>
                <a:cs typeface="Geo"/>
                <a:sym typeface="Geo"/>
              </a:defRPr>
            </a:lvl5pPr>
            <a:lvl6pPr lvl="5" marR="0" rtl="0" algn="l">
              <a:spcBef>
                <a:spcPts val="0"/>
              </a:spcBef>
              <a:spcAft>
                <a:spcPts val="0"/>
              </a:spcAft>
              <a:buSzPts val="1400"/>
              <a:buNone/>
              <a:defRPr b="0" i="0" sz="1800" u="none" cap="none" strike="noStrike">
                <a:solidFill>
                  <a:schemeClr val="dk1"/>
                </a:solidFill>
                <a:latin typeface="Geo"/>
                <a:ea typeface="Geo"/>
                <a:cs typeface="Geo"/>
                <a:sym typeface="Geo"/>
              </a:defRPr>
            </a:lvl6pPr>
            <a:lvl7pPr lvl="6" marR="0" rtl="0" algn="l">
              <a:spcBef>
                <a:spcPts val="0"/>
              </a:spcBef>
              <a:spcAft>
                <a:spcPts val="0"/>
              </a:spcAft>
              <a:buSzPts val="1400"/>
              <a:buNone/>
              <a:defRPr b="0" i="0" sz="1800" u="none" cap="none" strike="noStrike">
                <a:solidFill>
                  <a:schemeClr val="dk1"/>
                </a:solidFill>
                <a:latin typeface="Geo"/>
                <a:ea typeface="Geo"/>
                <a:cs typeface="Geo"/>
                <a:sym typeface="Geo"/>
              </a:defRPr>
            </a:lvl7pPr>
            <a:lvl8pPr lvl="7" marR="0" rtl="0" algn="l">
              <a:spcBef>
                <a:spcPts val="0"/>
              </a:spcBef>
              <a:spcAft>
                <a:spcPts val="0"/>
              </a:spcAft>
              <a:buSzPts val="1400"/>
              <a:buNone/>
              <a:defRPr b="0" i="0" sz="1800" u="none" cap="none" strike="noStrike">
                <a:solidFill>
                  <a:schemeClr val="dk1"/>
                </a:solidFill>
                <a:latin typeface="Geo"/>
                <a:ea typeface="Geo"/>
                <a:cs typeface="Geo"/>
                <a:sym typeface="Geo"/>
              </a:defRPr>
            </a:lvl8pPr>
            <a:lvl9pPr lvl="8" marR="0" rtl="0" algn="l">
              <a:spcBef>
                <a:spcPts val="0"/>
              </a:spcBef>
              <a:spcAft>
                <a:spcPts val="0"/>
              </a:spcAft>
              <a:buSzPts val="1400"/>
              <a:buNone/>
              <a:defRPr b="0" i="0" sz="1800" u="none" cap="none" strike="noStrike">
                <a:solidFill>
                  <a:schemeClr val="dk1"/>
                </a:solidFill>
                <a:latin typeface="Geo"/>
                <a:ea typeface="Geo"/>
                <a:cs typeface="Geo"/>
                <a:sym typeface="Geo"/>
              </a:defRPr>
            </a:lvl9pPr>
          </a:lstStyle>
          <a:p/>
        </p:txBody>
      </p:sp>
      <p:sp>
        <p:nvSpPr>
          <p:cNvPr id="17" name="Google Shape;17;p15"/>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800" u="none" cap="none" strike="noStrike">
                <a:solidFill>
                  <a:srgbClr val="3F3F3F"/>
                </a:solidFill>
                <a:latin typeface="Geo"/>
                <a:ea typeface="Geo"/>
                <a:cs typeface="Geo"/>
                <a:sym typeface="Geo"/>
              </a:defRPr>
            </a:lvl1pPr>
            <a:lvl2pPr indent="0" lvl="1" marL="0" marR="0" rtl="0" algn="r">
              <a:spcBef>
                <a:spcPts val="0"/>
              </a:spcBef>
              <a:buNone/>
              <a:defRPr b="0" i="0" sz="800" u="none" cap="none" strike="noStrike">
                <a:solidFill>
                  <a:srgbClr val="3F3F3F"/>
                </a:solidFill>
                <a:latin typeface="Geo"/>
                <a:ea typeface="Geo"/>
                <a:cs typeface="Geo"/>
                <a:sym typeface="Geo"/>
              </a:defRPr>
            </a:lvl2pPr>
            <a:lvl3pPr indent="0" lvl="2" marL="0" marR="0" rtl="0" algn="r">
              <a:spcBef>
                <a:spcPts val="0"/>
              </a:spcBef>
              <a:buNone/>
              <a:defRPr b="0" i="0" sz="800" u="none" cap="none" strike="noStrike">
                <a:solidFill>
                  <a:srgbClr val="3F3F3F"/>
                </a:solidFill>
                <a:latin typeface="Geo"/>
                <a:ea typeface="Geo"/>
                <a:cs typeface="Geo"/>
                <a:sym typeface="Geo"/>
              </a:defRPr>
            </a:lvl3pPr>
            <a:lvl4pPr indent="0" lvl="3" marL="0" marR="0" rtl="0" algn="r">
              <a:spcBef>
                <a:spcPts val="0"/>
              </a:spcBef>
              <a:buNone/>
              <a:defRPr b="0" i="0" sz="800" u="none" cap="none" strike="noStrike">
                <a:solidFill>
                  <a:srgbClr val="3F3F3F"/>
                </a:solidFill>
                <a:latin typeface="Geo"/>
                <a:ea typeface="Geo"/>
                <a:cs typeface="Geo"/>
                <a:sym typeface="Geo"/>
              </a:defRPr>
            </a:lvl4pPr>
            <a:lvl5pPr indent="0" lvl="4" marL="0" marR="0" rtl="0" algn="r">
              <a:spcBef>
                <a:spcPts val="0"/>
              </a:spcBef>
              <a:buNone/>
              <a:defRPr b="0" i="0" sz="800" u="none" cap="none" strike="noStrike">
                <a:solidFill>
                  <a:srgbClr val="3F3F3F"/>
                </a:solidFill>
                <a:latin typeface="Geo"/>
                <a:ea typeface="Geo"/>
                <a:cs typeface="Geo"/>
                <a:sym typeface="Geo"/>
              </a:defRPr>
            </a:lvl5pPr>
            <a:lvl6pPr indent="0" lvl="5" marL="0" marR="0" rtl="0" algn="r">
              <a:spcBef>
                <a:spcPts val="0"/>
              </a:spcBef>
              <a:buNone/>
              <a:defRPr b="0" i="0" sz="800" u="none" cap="none" strike="noStrike">
                <a:solidFill>
                  <a:srgbClr val="3F3F3F"/>
                </a:solidFill>
                <a:latin typeface="Geo"/>
                <a:ea typeface="Geo"/>
                <a:cs typeface="Geo"/>
                <a:sym typeface="Geo"/>
              </a:defRPr>
            </a:lvl6pPr>
            <a:lvl7pPr indent="0" lvl="6" marL="0" marR="0" rtl="0" algn="r">
              <a:spcBef>
                <a:spcPts val="0"/>
              </a:spcBef>
              <a:buNone/>
              <a:defRPr b="0" i="0" sz="800" u="none" cap="none" strike="noStrike">
                <a:solidFill>
                  <a:srgbClr val="3F3F3F"/>
                </a:solidFill>
                <a:latin typeface="Geo"/>
                <a:ea typeface="Geo"/>
                <a:cs typeface="Geo"/>
                <a:sym typeface="Geo"/>
              </a:defRPr>
            </a:lvl7pPr>
            <a:lvl8pPr indent="0" lvl="7" marL="0" marR="0" rtl="0" algn="r">
              <a:spcBef>
                <a:spcPts val="0"/>
              </a:spcBef>
              <a:buNone/>
              <a:defRPr b="0" i="0" sz="800" u="none" cap="none" strike="noStrike">
                <a:solidFill>
                  <a:srgbClr val="3F3F3F"/>
                </a:solidFill>
                <a:latin typeface="Geo"/>
                <a:ea typeface="Geo"/>
                <a:cs typeface="Geo"/>
                <a:sym typeface="Geo"/>
              </a:defRPr>
            </a:lvl8pPr>
            <a:lvl9pPr indent="0" lvl="8" marL="0" marR="0" rtl="0" algn="r">
              <a:spcBef>
                <a:spcPts val="0"/>
              </a:spcBef>
              <a:buNone/>
              <a:defRPr b="0" i="0" sz="800" u="none" cap="none" strike="noStrike">
                <a:solidFill>
                  <a:srgbClr val="3F3F3F"/>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 name="Shape 107"/>
        <p:cNvGrpSpPr/>
        <p:nvPr/>
      </p:nvGrpSpPr>
      <p:grpSpPr>
        <a:xfrm>
          <a:off x="0" y="0"/>
          <a:ext cx="0" cy="0"/>
          <a:chOff x="0" y="0"/>
          <a:chExt cx="0" cy="0"/>
        </a:xfrm>
      </p:grpSpPr>
      <p:sp>
        <p:nvSpPr>
          <p:cNvPr id="108" name="Google Shape;108;p1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109" name="Google Shape;109;p18"/>
          <p:cNvSpPr/>
          <p:nvPr/>
        </p:nvSpPr>
        <p:spPr>
          <a:xfrm>
            <a:off x="234696" y="237744"/>
            <a:ext cx="11722608"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371856" y="374904"/>
            <a:ext cx="11448288" cy="610819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EFEFE"/>
              </a:buClr>
              <a:buSzPts val="3800"/>
              <a:buFont typeface="Geo"/>
              <a:buNone/>
              <a:defRPr b="0" i="1" sz="3800" u="none" cap="none" strike="noStrike">
                <a:solidFill>
                  <a:srgbClr val="FEFEFE"/>
                </a:solidFill>
                <a:latin typeface="Geo"/>
                <a:ea typeface="Geo"/>
                <a:cs typeface="Geo"/>
                <a:sym typeface="Ge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2" name="Google Shape;112;p18"/>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900"/>
              </a:spcBef>
              <a:spcAft>
                <a:spcPts val="0"/>
              </a:spcAft>
              <a:buClr>
                <a:srgbClr val="FEFEFE"/>
              </a:buClr>
              <a:buSzPts val="1400"/>
              <a:buFont typeface="Garamond"/>
              <a:buChar char="◦"/>
              <a:defRPr b="0" i="0" sz="1400" u="none" cap="none" strike="noStrike">
                <a:solidFill>
                  <a:schemeClr val="lt1"/>
                </a:solidFill>
                <a:latin typeface="Geo"/>
                <a:ea typeface="Geo"/>
                <a:cs typeface="Geo"/>
                <a:sym typeface="Geo"/>
              </a:defRPr>
            </a:lvl1pPr>
            <a:lvl2pPr indent="-311150" lvl="1" marL="914400" marR="0" rtl="0" algn="l">
              <a:lnSpc>
                <a:spcPct val="120000"/>
              </a:lnSpc>
              <a:spcBef>
                <a:spcPts val="500"/>
              </a:spcBef>
              <a:spcAft>
                <a:spcPts val="0"/>
              </a:spcAft>
              <a:buClr>
                <a:srgbClr val="FEFEFE"/>
              </a:buClr>
              <a:buSzPts val="1300"/>
              <a:buFont typeface="Garamond"/>
              <a:buChar char="◦"/>
              <a:defRPr b="0" i="0" sz="1300" u="none" cap="none" strike="noStrike">
                <a:solidFill>
                  <a:schemeClr val="lt1"/>
                </a:solidFill>
                <a:latin typeface="Geo"/>
                <a:ea typeface="Geo"/>
                <a:cs typeface="Geo"/>
                <a:sym typeface="Geo"/>
              </a:defRPr>
            </a:lvl2pPr>
            <a:lvl3pPr indent="-298450" lvl="2" marL="1371600" marR="0" rtl="0" algn="l">
              <a:lnSpc>
                <a:spcPct val="120000"/>
              </a:lnSpc>
              <a:spcBef>
                <a:spcPts val="500"/>
              </a:spcBef>
              <a:spcAft>
                <a:spcPts val="0"/>
              </a:spcAft>
              <a:buClr>
                <a:srgbClr val="FEFEFE"/>
              </a:buClr>
              <a:buSzPts val="1100"/>
              <a:buFont typeface="Garamond"/>
              <a:buChar char="◦"/>
              <a:defRPr b="0" i="0" sz="1100" u="none" cap="none" strike="noStrike">
                <a:solidFill>
                  <a:schemeClr val="lt1"/>
                </a:solidFill>
                <a:latin typeface="Geo"/>
                <a:ea typeface="Geo"/>
                <a:cs typeface="Geo"/>
                <a:sym typeface="Geo"/>
              </a:defRPr>
            </a:lvl3pPr>
            <a:lvl4pPr indent="-298450" lvl="3" marL="1828800" marR="0" rtl="0" algn="l">
              <a:lnSpc>
                <a:spcPct val="120000"/>
              </a:lnSpc>
              <a:spcBef>
                <a:spcPts val="500"/>
              </a:spcBef>
              <a:spcAft>
                <a:spcPts val="0"/>
              </a:spcAft>
              <a:buClr>
                <a:srgbClr val="FEFEFE"/>
              </a:buClr>
              <a:buSzPts val="1100"/>
              <a:buFont typeface="Garamond"/>
              <a:buChar char="◦"/>
              <a:defRPr b="0" i="0" sz="1100" u="none" cap="none" strike="noStrike">
                <a:solidFill>
                  <a:schemeClr val="lt1"/>
                </a:solidFill>
                <a:latin typeface="Geo"/>
                <a:ea typeface="Geo"/>
                <a:cs typeface="Geo"/>
                <a:sym typeface="Geo"/>
              </a:defRPr>
            </a:lvl4pPr>
            <a:lvl5pPr indent="-298450" lvl="4" marL="2286000" marR="0" rtl="0" algn="l">
              <a:lnSpc>
                <a:spcPct val="120000"/>
              </a:lnSpc>
              <a:spcBef>
                <a:spcPts val="500"/>
              </a:spcBef>
              <a:spcAft>
                <a:spcPts val="0"/>
              </a:spcAft>
              <a:buClr>
                <a:srgbClr val="FEFEFE"/>
              </a:buClr>
              <a:buSzPts val="1100"/>
              <a:buFont typeface="Garamond"/>
              <a:buChar char="◦"/>
              <a:defRPr b="0" i="0" sz="1100" u="none" cap="none" strike="noStrike">
                <a:solidFill>
                  <a:schemeClr val="lt1"/>
                </a:solidFill>
                <a:latin typeface="Geo"/>
                <a:ea typeface="Geo"/>
                <a:cs typeface="Geo"/>
                <a:sym typeface="Geo"/>
              </a:defRPr>
            </a:lvl5pPr>
            <a:lvl6pPr indent="-317500" lvl="5" marL="27432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eo"/>
                <a:ea typeface="Geo"/>
                <a:cs typeface="Geo"/>
                <a:sym typeface="Geo"/>
              </a:defRPr>
            </a:lvl6pPr>
            <a:lvl7pPr indent="-317500" lvl="6" marL="32004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eo"/>
                <a:ea typeface="Geo"/>
                <a:cs typeface="Geo"/>
                <a:sym typeface="Geo"/>
              </a:defRPr>
            </a:lvl7pPr>
            <a:lvl8pPr indent="-317500" lvl="7" marL="36576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eo"/>
                <a:ea typeface="Geo"/>
                <a:cs typeface="Geo"/>
                <a:sym typeface="Geo"/>
              </a:defRPr>
            </a:lvl8pPr>
            <a:lvl9pPr indent="-317500" lvl="8" marL="41148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eo"/>
                <a:ea typeface="Geo"/>
                <a:cs typeface="Geo"/>
                <a:sym typeface="Geo"/>
              </a:defRPr>
            </a:lvl9pPr>
          </a:lstStyle>
          <a:p/>
        </p:txBody>
      </p:sp>
      <p:sp>
        <p:nvSpPr>
          <p:cNvPr id="113" name="Google Shape;113;p1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EFEFE"/>
                </a:solidFill>
                <a:latin typeface="Geo"/>
                <a:ea typeface="Geo"/>
                <a:cs typeface="Geo"/>
                <a:sym typeface="Geo"/>
              </a:defRPr>
            </a:lvl1pPr>
            <a:lvl2pPr lvl="1" marR="0" rtl="0" algn="l">
              <a:spcBef>
                <a:spcPts val="0"/>
              </a:spcBef>
              <a:spcAft>
                <a:spcPts val="0"/>
              </a:spcAft>
              <a:buSzPts val="1400"/>
              <a:buNone/>
              <a:defRPr b="0" i="0" sz="1800" u="none" cap="none" strike="noStrike">
                <a:solidFill>
                  <a:schemeClr val="lt1"/>
                </a:solidFill>
                <a:latin typeface="Geo"/>
                <a:ea typeface="Geo"/>
                <a:cs typeface="Geo"/>
                <a:sym typeface="Geo"/>
              </a:defRPr>
            </a:lvl2pPr>
            <a:lvl3pPr lvl="2" marR="0" rtl="0" algn="l">
              <a:spcBef>
                <a:spcPts val="0"/>
              </a:spcBef>
              <a:spcAft>
                <a:spcPts val="0"/>
              </a:spcAft>
              <a:buSzPts val="1400"/>
              <a:buNone/>
              <a:defRPr b="0" i="0" sz="1800" u="none" cap="none" strike="noStrike">
                <a:solidFill>
                  <a:schemeClr val="lt1"/>
                </a:solidFill>
                <a:latin typeface="Geo"/>
                <a:ea typeface="Geo"/>
                <a:cs typeface="Geo"/>
                <a:sym typeface="Geo"/>
              </a:defRPr>
            </a:lvl3pPr>
            <a:lvl4pPr lvl="3" marR="0" rtl="0" algn="l">
              <a:spcBef>
                <a:spcPts val="0"/>
              </a:spcBef>
              <a:spcAft>
                <a:spcPts val="0"/>
              </a:spcAft>
              <a:buSzPts val="1400"/>
              <a:buNone/>
              <a:defRPr b="0" i="0" sz="1800" u="none" cap="none" strike="noStrike">
                <a:solidFill>
                  <a:schemeClr val="lt1"/>
                </a:solidFill>
                <a:latin typeface="Geo"/>
                <a:ea typeface="Geo"/>
                <a:cs typeface="Geo"/>
                <a:sym typeface="Geo"/>
              </a:defRPr>
            </a:lvl4pPr>
            <a:lvl5pPr lvl="4" marR="0" rtl="0" algn="l">
              <a:spcBef>
                <a:spcPts val="0"/>
              </a:spcBef>
              <a:spcAft>
                <a:spcPts val="0"/>
              </a:spcAft>
              <a:buSzPts val="1400"/>
              <a:buNone/>
              <a:defRPr b="0" i="0" sz="1800" u="none" cap="none" strike="noStrike">
                <a:solidFill>
                  <a:schemeClr val="lt1"/>
                </a:solidFill>
                <a:latin typeface="Geo"/>
                <a:ea typeface="Geo"/>
                <a:cs typeface="Geo"/>
                <a:sym typeface="Geo"/>
              </a:defRPr>
            </a:lvl5pPr>
            <a:lvl6pPr lvl="5" marR="0" rtl="0" algn="l">
              <a:spcBef>
                <a:spcPts val="0"/>
              </a:spcBef>
              <a:spcAft>
                <a:spcPts val="0"/>
              </a:spcAft>
              <a:buSzPts val="1400"/>
              <a:buNone/>
              <a:defRPr b="0" i="0" sz="1800" u="none" cap="none" strike="noStrike">
                <a:solidFill>
                  <a:schemeClr val="lt1"/>
                </a:solidFill>
                <a:latin typeface="Geo"/>
                <a:ea typeface="Geo"/>
                <a:cs typeface="Geo"/>
                <a:sym typeface="Geo"/>
              </a:defRPr>
            </a:lvl6pPr>
            <a:lvl7pPr lvl="6" marR="0" rtl="0" algn="l">
              <a:spcBef>
                <a:spcPts val="0"/>
              </a:spcBef>
              <a:spcAft>
                <a:spcPts val="0"/>
              </a:spcAft>
              <a:buSzPts val="1400"/>
              <a:buNone/>
              <a:defRPr b="0" i="0" sz="1800" u="none" cap="none" strike="noStrike">
                <a:solidFill>
                  <a:schemeClr val="lt1"/>
                </a:solidFill>
                <a:latin typeface="Geo"/>
                <a:ea typeface="Geo"/>
                <a:cs typeface="Geo"/>
                <a:sym typeface="Geo"/>
              </a:defRPr>
            </a:lvl7pPr>
            <a:lvl8pPr lvl="7" marR="0" rtl="0" algn="l">
              <a:spcBef>
                <a:spcPts val="0"/>
              </a:spcBef>
              <a:spcAft>
                <a:spcPts val="0"/>
              </a:spcAft>
              <a:buSzPts val="1400"/>
              <a:buNone/>
              <a:defRPr b="0" i="0" sz="1800" u="none" cap="none" strike="noStrike">
                <a:solidFill>
                  <a:schemeClr val="lt1"/>
                </a:solidFill>
                <a:latin typeface="Geo"/>
                <a:ea typeface="Geo"/>
                <a:cs typeface="Geo"/>
                <a:sym typeface="Geo"/>
              </a:defRPr>
            </a:lvl8pPr>
            <a:lvl9pPr lvl="8" marR="0" rtl="0" algn="l">
              <a:spcBef>
                <a:spcPts val="0"/>
              </a:spcBef>
              <a:spcAft>
                <a:spcPts val="0"/>
              </a:spcAft>
              <a:buSzPts val="1400"/>
              <a:buNone/>
              <a:defRPr b="0" i="0" sz="1800" u="none" cap="none" strike="noStrike">
                <a:solidFill>
                  <a:schemeClr val="lt1"/>
                </a:solidFill>
                <a:latin typeface="Geo"/>
                <a:ea typeface="Geo"/>
                <a:cs typeface="Geo"/>
                <a:sym typeface="Geo"/>
              </a:defRPr>
            </a:lvl9pPr>
          </a:lstStyle>
          <a:p/>
        </p:txBody>
      </p:sp>
      <p:sp>
        <p:nvSpPr>
          <p:cNvPr id="114" name="Google Shape;114;p1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EFEFE"/>
                </a:solidFill>
                <a:latin typeface="Geo"/>
                <a:ea typeface="Geo"/>
                <a:cs typeface="Geo"/>
                <a:sym typeface="Geo"/>
              </a:defRPr>
            </a:lvl1pPr>
            <a:lvl2pPr lvl="1" marR="0" rtl="0" algn="l">
              <a:spcBef>
                <a:spcPts val="0"/>
              </a:spcBef>
              <a:spcAft>
                <a:spcPts val="0"/>
              </a:spcAft>
              <a:buSzPts val="1400"/>
              <a:buNone/>
              <a:defRPr b="0" i="0" sz="1800" u="none" cap="none" strike="noStrike">
                <a:solidFill>
                  <a:schemeClr val="lt1"/>
                </a:solidFill>
                <a:latin typeface="Geo"/>
                <a:ea typeface="Geo"/>
                <a:cs typeface="Geo"/>
                <a:sym typeface="Geo"/>
              </a:defRPr>
            </a:lvl2pPr>
            <a:lvl3pPr lvl="2" marR="0" rtl="0" algn="l">
              <a:spcBef>
                <a:spcPts val="0"/>
              </a:spcBef>
              <a:spcAft>
                <a:spcPts val="0"/>
              </a:spcAft>
              <a:buSzPts val="1400"/>
              <a:buNone/>
              <a:defRPr b="0" i="0" sz="1800" u="none" cap="none" strike="noStrike">
                <a:solidFill>
                  <a:schemeClr val="lt1"/>
                </a:solidFill>
                <a:latin typeface="Geo"/>
                <a:ea typeface="Geo"/>
                <a:cs typeface="Geo"/>
                <a:sym typeface="Geo"/>
              </a:defRPr>
            </a:lvl3pPr>
            <a:lvl4pPr lvl="3" marR="0" rtl="0" algn="l">
              <a:spcBef>
                <a:spcPts val="0"/>
              </a:spcBef>
              <a:spcAft>
                <a:spcPts val="0"/>
              </a:spcAft>
              <a:buSzPts val="1400"/>
              <a:buNone/>
              <a:defRPr b="0" i="0" sz="1800" u="none" cap="none" strike="noStrike">
                <a:solidFill>
                  <a:schemeClr val="lt1"/>
                </a:solidFill>
                <a:latin typeface="Geo"/>
                <a:ea typeface="Geo"/>
                <a:cs typeface="Geo"/>
                <a:sym typeface="Geo"/>
              </a:defRPr>
            </a:lvl4pPr>
            <a:lvl5pPr lvl="4" marR="0" rtl="0" algn="l">
              <a:spcBef>
                <a:spcPts val="0"/>
              </a:spcBef>
              <a:spcAft>
                <a:spcPts val="0"/>
              </a:spcAft>
              <a:buSzPts val="1400"/>
              <a:buNone/>
              <a:defRPr b="0" i="0" sz="1800" u="none" cap="none" strike="noStrike">
                <a:solidFill>
                  <a:schemeClr val="lt1"/>
                </a:solidFill>
                <a:latin typeface="Geo"/>
                <a:ea typeface="Geo"/>
                <a:cs typeface="Geo"/>
                <a:sym typeface="Geo"/>
              </a:defRPr>
            </a:lvl5pPr>
            <a:lvl6pPr lvl="5" marR="0" rtl="0" algn="l">
              <a:spcBef>
                <a:spcPts val="0"/>
              </a:spcBef>
              <a:spcAft>
                <a:spcPts val="0"/>
              </a:spcAft>
              <a:buSzPts val="1400"/>
              <a:buNone/>
              <a:defRPr b="0" i="0" sz="1800" u="none" cap="none" strike="noStrike">
                <a:solidFill>
                  <a:schemeClr val="lt1"/>
                </a:solidFill>
                <a:latin typeface="Geo"/>
                <a:ea typeface="Geo"/>
                <a:cs typeface="Geo"/>
                <a:sym typeface="Geo"/>
              </a:defRPr>
            </a:lvl6pPr>
            <a:lvl7pPr lvl="6" marR="0" rtl="0" algn="l">
              <a:spcBef>
                <a:spcPts val="0"/>
              </a:spcBef>
              <a:spcAft>
                <a:spcPts val="0"/>
              </a:spcAft>
              <a:buSzPts val="1400"/>
              <a:buNone/>
              <a:defRPr b="0" i="0" sz="1800" u="none" cap="none" strike="noStrike">
                <a:solidFill>
                  <a:schemeClr val="lt1"/>
                </a:solidFill>
                <a:latin typeface="Geo"/>
                <a:ea typeface="Geo"/>
                <a:cs typeface="Geo"/>
                <a:sym typeface="Geo"/>
              </a:defRPr>
            </a:lvl7pPr>
            <a:lvl8pPr lvl="7" marR="0" rtl="0" algn="l">
              <a:spcBef>
                <a:spcPts val="0"/>
              </a:spcBef>
              <a:spcAft>
                <a:spcPts val="0"/>
              </a:spcAft>
              <a:buSzPts val="1400"/>
              <a:buNone/>
              <a:defRPr b="0" i="0" sz="1800" u="none" cap="none" strike="noStrike">
                <a:solidFill>
                  <a:schemeClr val="lt1"/>
                </a:solidFill>
                <a:latin typeface="Geo"/>
                <a:ea typeface="Geo"/>
                <a:cs typeface="Geo"/>
                <a:sym typeface="Geo"/>
              </a:defRPr>
            </a:lvl8pPr>
            <a:lvl9pPr lvl="8" marR="0" rtl="0" algn="l">
              <a:spcBef>
                <a:spcPts val="0"/>
              </a:spcBef>
              <a:spcAft>
                <a:spcPts val="0"/>
              </a:spcAft>
              <a:buSzPts val="1400"/>
              <a:buNone/>
              <a:defRPr b="0" i="0" sz="1800" u="none" cap="none" strike="noStrike">
                <a:solidFill>
                  <a:schemeClr val="lt1"/>
                </a:solidFill>
                <a:latin typeface="Geo"/>
                <a:ea typeface="Geo"/>
                <a:cs typeface="Geo"/>
                <a:sym typeface="Geo"/>
              </a:defRPr>
            </a:lvl9pPr>
          </a:lstStyle>
          <a:p/>
        </p:txBody>
      </p:sp>
      <p:sp>
        <p:nvSpPr>
          <p:cNvPr id="115" name="Google Shape;115;p1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800" u="none" cap="none" strike="noStrike">
                <a:solidFill>
                  <a:srgbClr val="FEFEFE"/>
                </a:solidFill>
                <a:latin typeface="Geo"/>
                <a:ea typeface="Geo"/>
                <a:cs typeface="Geo"/>
                <a:sym typeface="Geo"/>
              </a:defRPr>
            </a:lvl1pPr>
            <a:lvl2pPr indent="0" lvl="1" marL="0" marR="0" rtl="0" algn="r">
              <a:spcBef>
                <a:spcPts val="0"/>
              </a:spcBef>
              <a:buNone/>
              <a:defRPr b="0" i="0" sz="800" u="none" cap="none" strike="noStrike">
                <a:solidFill>
                  <a:srgbClr val="FEFEFE"/>
                </a:solidFill>
                <a:latin typeface="Geo"/>
                <a:ea typeface="Geo"/>
                <a:cs typeface="Geo"/>
                <a:sym typeface="Geo"/>
              </a:defRPr>
            </a:lvl2pPr>
            <a:lvl3pPr indent="0" lvl="2" marL="0" marR="0" rtl="0" algn="r">
              <a:spcBef>
                <a:spcPts val="0"/>
              </a:spcBef>
              <a:buNone/>
              <a:defRPr b="0" i="0" sz="800" u="none" cap="none" strike="noStrike">
                <a:solidFill>
                  <a:srgbClr val="FEFEFE"/>
                </a:solidFill>
                <a:latin typeface="Geo"/>
                <a:ea typeface="Geo"/>
                <a:cs typeface="Geo"/>
                <a:sym typeface="Geo"/>
              </a:defRPr>
            </a:lvl3pPr>
            <a:lvl4pPr indent="0" lvl="3" marL="0" marR="0" rtl="0" algn="r">
              <a:spcBef>
                <a:spcPts val="0"/>
              </a:spcBef>
              <a:buNone/>
              <a:defRPr b="0" i="0" sz="800" u="none" cap="none" strike="noStrike">
                <a:solidFill>
                  <a:srgbClr val="FEFEFE"/>
                </a:solidFill>
                <a:latin typeface="Geo"/>
                <a:ea typeface="Geo"/>
                <a:cs typeface="Geo"/>
                <a:sym typeface="Geo"/>
              </a:defRPr>
            </a:lvl4pPr>
            <a:lvl5pPr indent="0" lvl="4" marL="0" marR="0" rtl="0" algn="r">
              <a:spcBef>
                <a:spcPts val="0"/>
              </a:spcBef>
              <a:buNone/>
              <a:defRPr b="0" i="0" sz="800" u="none" cap="none" strike="noStrike">
                <a:solidFill>
                  <a:srgbClr val="FEFEFE"/>
                </a:solidFill>
                <a:latin typeface="Geo"/>
                <a:ea typeface="Geo"/>
                <a:cs typeface="Geo"/>
                <a:sym typeface="Geo"/>
              </a:defRPr>
            </a:lvl5pPr>
            <a:lvl6pPr indent="0" lvl="5" marL="0" marR="0" rtl="0" algn="r">
              <a:spcBef>
                <a:spcPts val="0"/>
              </a:spcBef>
              <a:buNone/>
              <a:defRPr b="0" i="0" sz="800" u="none" cap="none" strike="noStrike">
                <a:solidFill>
                  <a:srgbClr val="FEFEFE"/>
                </a:solidFill>
                <a:latin typeface="Geo"/>
                <a:ea typeface="Geo"/>
                <a:cs typeface="Geo"/>
                <a:sym typeface="Geo"/>
              </a:defRPr>
            </a:lvl6pPr>
            <a:lvl7pPr indent="0" lvl="6" marL="0" marR="0" rtl="0" algn="r">
              <a:spcBef>
                <a:spcPts val="0"/>
              </a:spcBef>
              <a:buNone/>
              <a:defRPr b="0" i="0" sz="800" u="none" cap="none" strike="noStrike">
                <a:solidFill>
                  <a:srgbClr val="FEFEFE"/>
                </a:solidFill>
                <a:latin typeface="Geo"/>
                <a:ea typeface="Geo"/>
                <a:cs typeface="Geo"/>
                <a:sym typeface="Geo"/>
              </a:defRPr>
            </a:lvl7pPr>
            <a:lvl8pPr indent="0" lvl="7" marL="0" marR="0" rtl="0" algn="r">
              <a:spcBef>
                <a:spcPts val="0"/>
              </a:spcBef>
              <a:buNone/>
              <a:defRPr b="0" i="0" sz="800" u="none" cap="none" strike="noStrike">
                <a:solidFill>
                  <a:srgbClr val="FEFEFE"/>
                </a:solidFill>
                <a:latin typeface="Geo"/>
                <a:ea typeface="Geo"/>
                <a:cs typeface="Geo"/>
                <a:sym typeface="Geo"/>
              </a:defRPr>
            </a:lvl8pPr>
            <a:lvl9pPr indent="0" lvl="8" marL="0" marR="0" rtl="0" algn="r">
              <a:spcBef>
                <a:spcPts val="0"/>
              </a:spcBef>
              <a:buNone/>
              <a:defRPr b="0" i="0" sz="800" u="none" cap="none" strike="noStrike">
                <a:solidFill>
                  <a:srgbClr val="FEFEFE"/>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bitcoin.org/" TargetMode="External"/><Relationship Id="rId4" Type="http://schemas.openxmlformats.org/officeDocument/2006/relationships/hyperlink" Target="http://www.ethereum.org/" TargetMode="External"/><Relationship Id="rId5" Type="http://schemas.openxmlformats.org/officeDocument/2006/relationships/hyperlink" Target="https://github.com/ethereum/eth-hash" TargetMode="External"/><Relationship Id="rId6" Type="http://schemas.openxmlformats.org/officeDocument/2006/relationships/hyperlink" Target="https://ethereum.org/en/developers/tutorials/merkle-proofs-for-offline-data-integrity/" TargetMode="External"/><Relationship Id="rId7" Type="http://schemas.openxmlformats.org/officeDocument/2006/relationships/hyperlink" Target="https://ethereum.org/en/developers/tutorials/merkle-proofs-for-offline-data-integrit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9.png"/><Relationship Id="rId13" Type="http://schemas.openxmlformats.org/officeDocument/2006/relationships/image" Target="../media/image7.png"/><Relationship Id="rId12"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4.png"/><Relationship Id="rId15" Type="http://schemas.openxmlformats.org/officeDocument/2006/relationships/image" Target="../media/image6.png"/><Relationship Id="rId14" Type="http://schemas.openxmlformats.org/officeDocument/2006/relationships/image" Target="../media/image22.png"/><Relationship Id="rId17" Type="http://schemas.openxmlformats.org/officeDocument/2006/relationships/image" Target="../media/image20.png"/><Relationship Id="rId16" Type="http://schemas.openxmlformats.org/officeDocument/2006/relationships/image" Target="../media/image12.png"/><Relationship Id="rId5" Type="http://schemas.openxmlformats.org/officeDocument/2006/relationships/image" Target="../media/image3.png"/><Relationship Id="rId19" Type="http://schemas.openxmlformats.org/officeDocument/2006/relationships/image" Target="../media/image8.jpg"/><Relationship Id="rId6" Type="http://schemas.openxmlformats.org/officeDocument/2006/relationships/image" Target="../media/image11.png"/><Relationship Id="rId18" Type="http://schemas.openxmlformats.org/officeDocument/2006/relationships/image" Target="../media/image21.png"/><Relationship Id="rId7" Type="http://schemas.openxmlformats.org/officeDocument/2006/relationships/image" Target="../media/image10.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8.jpg"/><Relationship Id="rId5" Type="http://schemas.openxmlformats.org/officeDocument/2006/relationships/image" Target="../media/image16.jpg"/><Relationship Id="rId6" Type="http://schemas.openxmlformats.org/officeDocument/2006/relationships/image" Target="../media/image41.png"/><Relationship Id="rId7"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25.png"/><Relationship Id="rId6"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32.png"/><Relationship Id="rId6"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3.jpg"/><Relationship Id="rId5"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pic>
        <p:nvPicPr>
          <p:cNvPr descr="Programming data on computer monitor" id="126" name="Google Shape;126;p1"/>
          <p:cNvPicPr preferRelativeResize="0"/>
          <p:nvPr/>
        </p:nvPicPr>
        <p:blipFill rotWithShape="1">
          <a:blip r:embed="rId3">
            <a:alphaModFix/>
          </a:blip>
          <a:srcRect b="10590" l="0" r="0" t="5139"/>
          <a:stretch/>
        </p:blipFill>
        <p:spPr>
          <a:xfrm>
            <a:off x="20" y="10"/>
            <a:ext cx="12191979" cy="6857990"/>
          </a:xfrm>
          <a:prstGeom prst="rect">
            <a:avLst/>
          </a:prstGeom>
          <a:noFill/>
          <a:ln>
            <a:noFill/>
          </a:ln>
        </p:spPr>
      </p:pic>
      <p:sp>
        <p:nvSpPr>
          <p:cNvPr id="127" name="Google Shape;127;p1"/>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
          <p:cNvSpPr txBox="1"/>
          <p:nvPr>
            <p:ph type="ctrTitle"/>
          </p:nvPr>
        </p:nvSpPr>
        <p:spPr>
          <a:xfrm>
            <a:off x="1771132" y="2091263"/>
            <a:ext cx="8649738" cy="2590800"/>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rgbClr val="262626"/>
              </a:buClr>
              <a:buSzPts val="6300"/>
              <a:buFont typeface="Geo"/>
              <a:buNone/>
            </a:pPr>
            <a:r>
              <a:rPr lang="en-US" sz="6300"/>
              <a:t>Overview of Cryptography and Cryptocurrency</a:t>
            </a:r>
            <a:endParaRPr/>
          </a:p>
        </p:txBody>
      </p:sp>
      <p:sp>
        <p:nvSpPr>
          <p:cNvPr id="130" name="Google Shape;130;p1"/>
          <p:cNvSpPr txBox="1"/>
          <p:nvPr>
            <p:ph idx="1" type="subTitle"/>
          </p:nvPr>
        </p:nvSpPr>
        <p:spPr>
          <a:xfrm>
            <a:off x="1771130" y="4682062"/>
            <a:ext cx="8652788" cy="457201"/>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rPr lang="en-US"/>
              <a:t>Telkom University</a:t>
            </a:r>
            <a:endParaRPr/>
          </a:p>
        </p:txBody>
      </p:sp>
      <p:sp>
        <p:nvSpPr>
          <p:cNvPr id="131" name="Google Shape;131;p1"/>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
          <p:cNvCxnSpPr/>
          <p:nvPr/>
        </p:nvCxnSpPr>
        <p:spPr>
          <a:xfrm>
            <a:off x="5250180" y="1267730"/>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133" name="Google Shape;133;p1"/>
          <p:cNvCxnSpPr/>
          <p:nvPr/>
        </p:nvCxnSpPr>
        <p:spPr>
          <a:xfrm>
            <a:off x="6941820" y="1267730"/>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134" name="Google Shape;134;p1"/>
          <p:cNvCxnSpPr/>
          <p:nvPr/>
        </p:nvCxnSpPr>
        <p:spPr>
          <a:xfrm>
            <a:off x="5250180" y="1913025"/>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700"/>
                                        <p:tgtEl>
                                          <p:spTgt spid="130">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29"/>
                                        </p:tgtEl>
                                        <p:attrNameLst>
                                          <p:attrName>style.visibility</p:attrName>
                                        </p:attrNameLst>
                                      </p:cBhvr>
                                      <p:to>
                                        <p:strVal val="visible"/>
                                      </p:to>
                                    </p:set>
                                    <p:animEffect filter="fade" transition="in">
                                      <p:cBhvr>
                                        <p:cTn dur="7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10"/>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284" name="Google Shape;284;p10"/>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0"/>
          <p:cNvGrpSpPr/>
          <p:nvPr/>
        </p:nvGrpSpPr>
        <p:grpSpPr>
          <a:xfrm>
            <a:off x="5250180" y="1267730"/>
            <a:ext cx="1691640" cy="615934"/>
            <a:chOff x="5250180" y="1267730"/>
            <a:chExt cx="1691640" cy="615934"/>
          </a:xfrm>
        </p:grpSpPr>
        <p:cxnSp>
          <p:nvCxnSpPr>
            <p:cNvPr id="288" name="Google Shape;288;p10"/>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89" name="Google Shape;289;p10"/>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90" name="Google Shape;290;p10"/>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291" name="Google Shape;291;p1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292" name="Google Shape;292;p10"/>
          <p:cNvSpPr/>
          <p:nvPr/>
        </p:nvSpPr>
        <p:spPr>
          <a:xfrm>
            <a:off x="-1866" y="0"/>
            <a:ext cx="1219386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pic>
        <p:nvPicPr>
          <p:cNvPr descr="Diagram&#10;&#10;Description automatically generated" id="293" name="Google Shape;293;p10"/>
          <p:cNvPicPr preferRelativeResize="0"/>
          <p:nvPr/>
        </p:nvPicPr>
        <p:blipFill rotWithShape="1">
          <a:blip r:embed="rId3">
            <a:alphaModFix/>
          </a:blip>
          <a:srcRect b="0" l="0" r="0" t="0"/>
          <a:stretch/>
        </p:blipFill>
        <p:spPr>
          <a:xfrm>
            <a:off x="1457068" y="645106"/>
            <a:ext cx="4929933" cy="5564663"/>
          </a:xfrm>
          <a:prstGeom prst="rect">
            <a:avLst/>
          </a:prstGeom>
          <a:noFill/>
          <a:ln>
            <a:noFill/>
          </a:ln>
        </p:spPr>
      </p:pic>
      <p:sp>
        <p:nvSpPr>
          <p:cNvPr id="294" name="Google Shape;294;p10"/>
          <p:cNvSpPr/>
          <p:nvPr/>
        </p:nvSpPr>
        <p:spPr>
          <a:xfrm>
            <a:off x="7391973" y="643465"/>
            <a:ext cx="4143830" cy="2785536"/>
          </a:xfrm>
          <a:prstGeom prst="rect">
            <a:avLst/>
          </a:prstGeom>
          <a:solidFill>
            <a:srgbClr val="3F3F3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a:off x="7557364" y="806365"/>
            <a:ext cx="3813048" cy="2459736"/>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
          <p:cNvSpPr txBox="1"/>
          <p:nvPr>
            <p:ph type="title"/>
          </p:nvPr>
        </p:nvSpPr>
        <p:spPr>
          <a:xfrm>
            <a:off x="7844069" y="1111662"/>
            <a:ext cx="3299328" cy="1456386"/>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chemeClr val="lt1"/>
              </a:buClr>
              <a:buSzPts val="3200"/>
              <a:buFont typeface="Geo"/>
              <a:buNone/>
            </a:pPr>
            <a:r>
              <a:rPr lang="en-US" sz="3200" cap="none">
                <a:solidFill>
                  <a:schemeClr val="lt1"/>
                </a:solidFill>
              </a:rPr>
              <a:t>ELECTRONIC PAYMENT</a:t>
            </a:r>
            <a:endParaRPr/>
          </a:p>
        </p:txBody>
      </p:sp>
      <p:pic>
        <p:nvPicPr>
          <p:cNvPr descr="Logo, company name&#10;&#10;Description automatically generated" id="297" name="Google Shape;297;p10"/>
          <p:cNvPicPr preferRelativeResize="0"/>
          <p:nvPr/>
        </p:nvPicPr>
        <p:blipFill rotWithShape="1">
          <a:blip r:embed="rId4">
            <a:alphaModFix/>
          </a:blip>
          <a:srcRect b="0" l="0" r="0" t="0"/>
          <a:stretch/>
        </p:blipFill>
        <p:spPr>
          <a:xfrm>
            <a:off x="7391973" y="3669467"/>
            <a:ext cx="4143830" cy="1920803"/>
          </a:xfrm>
          <a:prstGeom prst="rect">
            <a:avLst/>
          </a:prstGeom>
          <a:noFill/>
          <a:ln>
            <a:noFill/>
          </a:ln>
          <a:effectLst>
            <a:outerShdw blurRad="50800" rotWithShape="0" algn="ctr">
              <a:srgbClr val="000000">
                <a:alpha val="42745"/>
              </a:srgbClr>
            </a:outerShdw>
          </a:effectLst>
        </p:spPr>
      </p:pic>
      <p:sp>
        <p:nvSpPr>
          <p:cNvPr id="298" name="Google Shape;298;p10"/>
          <p:cNvSpPr txBox="1"/>
          <p:nvPr/>
        </p:nvSpPr>
        <p:spPr>
          <a:xfrm>
            <a:off x="7383029" y="5680123"/>
            <a:ext cx="41527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Geo"/>
                <a:ea typeface="Geo"/>
                <a:cs typeface="Geo"/>
                <a:sym typeface="Geo"/>
              </a:rPr>
              <a:t>Why They Have Failed? </a:t>
            </a:r>
            <a:endParaRPr/>
          </a:p>
          <a:p>
            <a:pPr indent="-285750" lvl="0" marL="285750" marR="0" rtl="0" algn="l">
              <a:spcBef>
                <a:spcPts val="0"/>
              </a:spcBef>
              <a:spcAft>
                <a:spcPts val="0"/>
              </a:spcAft>
              <a:buClr>
                <a:schemeClr val="dk1"/>
              </a:buClr>
              <a:buSzPts val="1200"/>
              <a:buFont typeface="Noto Sans Symbols"/>
              <a:buChar char="▪"/>
            </a:pPr>
            <a:r>
              <a:rPr lang="en-US" sz="1200">
                <a:solidFill>
                  <a:schemeClr val="dk1"/>
                </a:solidFill>
                <a:latin typeface="Geo"/>
                <a:ea typeface="Geo"/>
                <a:cs typeface="Geo"/>
                <a:sym typeface="Geo"/>
              </a:rPr>
              <a:t>Merchant Adoption and Centralization, </a:t>
            </a:r>
            <a:endParaRPr/>
          </a:p>
          <a:p>
            <a:pPr indent="-285750" lvl="0" marL="285750" marR="0" rtl="0" algn="l">
              <a:spcBef>
                <a:spcPts val="0"/>
              </a:spcBef>
              <a:spcAft>
                <a:spcPts val="0"/>
              </a:spcAft>
              <a:buClr>
                <a:srgbClr val="FF0000"/>
              </a:buClr>
              <a:buSzPts val="1200"/>
              <a:buFont typeface="Noto Sans Symbols"/>
              <a:buChar char="▪"/>
            </a:pPr>
            <a:r>
              <a:rPr b="1" lang="en-US" sz="1200">
                <a:solidFill>
                  <a:srgbClr val="FF0000"/>
                </a:solidFill>
                <a:latin typeface="Geo"/>
                <a:ea typeface="Geo"/>
                <a:cs typeface="Geo"/>
                <a:sym typeface="Geo"/>
              </a:rPr>
              <a:t>Double Spending and Consensus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11"/>
          <p:cNvSpPr txBox="1"/>
          <p:nvPr>
            <p:ph type="title"/>
          </p:nvPr>
        </p:nvSpPr>
        <p:spPr>
          <a:xfrm>
            <a:off x="6579450" y="727627"/>
            <a:ext cx="4957553"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800"/>
              <a:buFont typeface="Geo"/>
              <a:buNone/>
            </a:pPr>
            <a:r>
              <a:rPr lang="en-US"/>
              <a:t>Satoshi Nakamoto</a:t>
            </a:r>
            <a:endParaRPr/>
          </a:p>
        </p:txBody>
      </p:sp>
      <p:sp>
        <p:nvSpPr>
          <p:cNvPr id="304" name="Google Shape;304;p11"/>
          <p:cNvSpPr/>
          <p:nvPr/>
        </p:nvSpPr>
        <p:spPr>
          <a:xfrm>
            <a:off x="728836" y="721224"/>
            <a:ext cx="5367164" cy="5415552"/>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885217" y="892220"/>
            <a:ext cx="5054517" cy="5097085"/>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11"/>
          <p:cNvPicPr preferRelativeResize="0"/>
          <p:nvPr/>
        </p:nvPicPr>
        <p:blipFill rotWithShape="1">
          <a:blip r:embed="rId3">
            <a:alphaModFix/>
          </a:blip>
          <a:srcRect b="0" l="0" r="0" t="0"/>
          <a:stretch/>
        </p:blipFill>
        <p:spPr>
          <a:xfrm>
            <a:off x="1649841" y="1206900"/>
            <a:ext cx="3525267" cy="4462365"/>
          </a:xfrm>
          <a:prstGeom prst="rect">
            <a:avLst/>
          </a:prstGeom>
          <a:noFill/>
          <a:ln>
            <a:noFill/>
          </a:ln>
        </p:spPr>
      </p:pic>
      <p:sp>
        <p:nvSpPr>
          <p:cNvPr id="307" name="Google Shape;307;p11"/>
          <p:cNvSpPr txBox="1"/>
          <p:nvPr>
            <p:ph idx="1" type="body"/>
          </p:nvPr>
        </p:nvSpPr>
        <p:spPr>
          <a:xfrm>
            <a:off x="6579450" y="2538919"/>
            <a:ext cx="4957554" cy="3496120"/>
          </a:xfrm>
          <a:prstGeom prst="rect">
            <a:avLst/>
          </a:prstGeom>
          <a:noFill/>
          <a:ln>
            <a:noFill/>
          </a:ln>
        </p:spPr>
        <p:txBody>
          <a:bodyPr anchorCtr="0" anchor="t" bIns="45700" lIns="91425" spcFirstLastPara="1" rIns="91425" wrap="square" tIns="45700">
            <a:normAutofit/>
          </a:bodyPr>
          <a:lstStyle/>
          <a:p>
            <a:pPr indent="0" lvl="0" marL="0" rtl="0" algn="just">
              <a:lnSpc>
                <a:spcPct val="120000"/>
              </a:lnSpc>
              <a:spcBef>
                <a:spcPts val="0"/>
              </a:spcBef>
              <a:spcAft>
                <a:spcPts val="0"/>
              </a:spcAft>
              <a:buSzPts val="1400"/>
              <a:buNone/>
            </a:pPr>
            <a:r>
              <a:rPr lang="en-US"/>
              <a:t>He focused to solve "double spending problem" in e-Payment by proposing "Chain of Hash" as proof or work and digital signature solution. It is cryptographic proof without "third parties" that is implemented as P2P distributed timestamp server with additional features like incentive, reclaim disk space, payment verification, combining / splitting value and privacy protection. All are implemented using well known algorithms in Cryptography and Distributed System. </a:t>
            </a:r>
            <a:endParaRPr/>
          </a:p>
          <a:p>
            <a:pPr indent="0" lvl="0" marL="0" rtl="0" algn="just">
              <a:lnSpc>
                <a:spcPct val="120000"/>
              </a:lnSpc>
              <a:spcBef>
                <a:spcPts val="900"/>
              </a:spcBef>
              <a:spcAft>
                <a:spcPts val="0"/>
              </a:spcAft>
              <a:buSzPts val="1400"/>
              <a:buNone/>
            </a:pPr>
            <a:r>
              <a:t/>
            </a:r>
            <a:endParaRPr/>
          </a:p>
          <a:p>
            <a:pPr indent="0" lvl="0" marL="0" rtl="0" algn="just">
              <a:lnSpc>
                <a:spcPct val="120000"/>
              </a:lnSpc>
              <a:spcBef>
                <a:spcPts val="900"/>
              </a:spcBef>
              <a:spcAft>
                <a:spcPts val="0"/>
              </a:spcAft>
              <a:buSzPts val="1400"/>
              <a:buNone/>
            </a:pPr>
            <a:r>
              <a:rPr i="1" lang="en-US"/>
              <a:t>“I've been working on a new electronic cash system that's fully peer-to-peer, with no trusted third party.”  Satoshi.</a:t>
            </a:r>
            <a:endParaRPr/>
          </a:p>
          <a:p>
            <a:pPr indent="0" lvl="0" marL="0" rtl="0" algn="just">
              <a:lnSpc>
                <a:spcPct val="120000"/>
              </a:lnSpc>
              <a:spcBef>
                <a:spcPts val="900"/>
              </a:spcBef>
              <a:spcAft>
                <a:spcPts val="0"/>
              </a:spcAft>
              <a:buSzPts val="1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1" name="Shape 311"/>
        <p:cNvGrpSpPr/>
        <p:nvPr/>
      </p:nvGrpSpPr>
      <p:grpSpPr>
        <a:xfrm>
          <a:off x="0" y="0"/>
          <a:ext cx="0" cy="0"/>
          <a:chOff x="0" y="0"/>
          <a:chExt cx="0" cy="0"/>
        </a:xfrm>
      </p:grpSpPr>
      <p:sp>
        <p:nvSpPr>
          <p:cNvPr id="312" name="Google Shape;312;p12"/>
          <p:cNvSpPr/>
          <p:nvPr/>
        </p:nvSpPr>
        <p:spPr>
          <a:xfrm>
            <a:off x="-1867" y="0"/>
            <a:ext cx="1219386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pic>
        <p:nvPicPr>
          <p:cNvPr descr="A picture containing timeline&#10;&#10;Description automatically generated" id="313" name="Google Shape;313;p12"/>
          <p:cNvPicPr preferRelativeResize="0"/>
          <p:nvPr/>
        </p:nvPicPr>
        <p:blipFill rotWithShape="1">
          <a:blip r:embed="rId3">
            <a:alphaModFix/>
          </a:blip>
          <a:srcRect b="0" l="0" r="0" t="0"/>
          <a:stretch/>
        </p:blipFill>
        <p:spPr>
          <a:xfrm>
            <a:off x="630501" y="817753"/>
            <a:ext cx="3406261" cy="2878289"/>
          </a:xfrm>
          <a:prstGeom prst="rect">
            <a:avLst/>
          </a:prstGeom>
          <a:noFill/>
          <a:ln>
            <a:noFill/>
          </a:ln>
        </p:spPr>
      </p:pic>
      <p:pic>
        <p:nvPicPr>
          <p:cNvPr descr="A picture containing diagram&#10;&#10;Description automatically generated" id="314" name="Google Shape;314;p12"/>
          <p:cNvPicPr preferRelativeResize="0"/>
          <p:nvPr/>
        </p:nvPicPr>
        <p:blipFill rotWithShape="1">
          <a:blip r:embed="rId4">
            <a:alphaModFix/>
          </a:blip>
          <a:srcRect b="0" l="0" r="0" t="0"/>
          <a:stretch/>
        </p:blipFill>
        <p:spPr>
          <a:xfrm>
            <a:off x="4486897" y="648229"/>
            <a:ext cx="3148297" cy="3220765"/>
          </a:xfrm>
          <a:prstGeom prst="rect">
            <a:avLst/>
          </a:prstGeom>
          <a:noFill/>
          <a:ln>
            <a:noFill/>
          </a:ln>
        </p:spPr>
      </p:pic>
      <p:pic>
        <p:nvPicPr>
          <p:cNvPr descr="Timeline&#10;&#10;Description automatically generated" id="315" name="Google Shape;315;p12"/>
          <p:cNvPicPr preferRelativeResize="0"/>
          <p:nvPr/>
        </p:nvPicPr>
        <p:blipFill rotWithShape="1">
          <a:blip r:embed="rId5">
            <a:alphaModFix/>
          </a:blip>
          <a:srcRect b="0" l="0" r="0" t="0"/>
          <a:stretch/>
        </p:blipFill>
        <p:spPr>
          <a:xfrm>
            <a:off x="8086489" y="834782"/>
            <a:ext cx="3406263" cy="2844229"/>
          </a:xfrm>
          <a:prstGeom prst="rect">
            <a:avLst/>
          </a:prstGeom>
          <a:noFill/>
          <a:ln>
            <a:noFill/>
          </a:ln>
        </p:spPr>
      </p:pic>
      <p:sp>
        <p:nvSpPr>
          <p:cNvPr id="316" name="Google Shape;316;p12"/>
          <p:cNvSpPr/>
          <p:nvPr/>
        </p:nvSpPr>
        <p:spPr>
          <a:xfrm>
            <a:off x="-1867" y="4216139"/>
            <a:ext cx="12192000" cy="2641861"/>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317" name="Google Shape;317;p12"/>
          <p:cNvSpPr/>
          <p:nvPr/>
        </p:nvSpPr>
        <p:spPr>
          <a:xfrm>
            <a:off x="164249" y="4380353"/>
            <a:ext cx="11859768" cy="2313432"/>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
          <p:cNvSpPr txBox="1"/>
          <p:nvPr>
            <p:ph type="title"/>
          </p:nvPr>
        </p:nvSpPr>
        <p:spPr>
          <a:xfrm>
            <a:off x="310776" y="4495893"/>
            <a:ext cx="5588000" cy="192357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Geo"/>
              <a:buNone/>
            </a:pPr>
            <a:r>
              <a:rPr lang="en-US" sz="4400">
                <a:solidFill>
                  <a:schemeClr val="lt1"/>
                </a:solidFill>
              </a:rPr>
              <a:t>Overview of Bitcoin</a:t>
            </a:r>
            <a:endParaRPr/>
          </a:p>
        </p:txBody>
      </p:sp>
      <p:cxnSp>
        <p:nvCxnSpPr>
          <p:cNvPr id="319" name="Google Shape;319;p12"/>
          <p:cNvCxnSpPr/>
          <p:nvPr/>
        </p:nvCxnSpPr>
        <p:spPr>
          <a:xfrm>
            <a:off x="6096000" y="4881334"/>
            <a:ext cx="0" cy="1152689"/>
          </a:xfrm>
          <a:prstGeom prst="straightConnector1">
            <a:avLst/>
          </a:prstGeom>
          <a:noFill/>
          <a:ln cap="flat" cmpd="sng" w="9525">
            <a:solidFill>
              <a:schemeClr val="lt1"/>
            </a:solidFill>
            <a:prstDash val="solid"/>
            <a:round/>
            <a:headEnd len="sm" w="sm" type="none"/>
            <a:tailEnd len="sm" w="sm" type="none"/>
          </a:ln>
        </p:spPr>
      </p:cxnSp>
      <p:sp>
        <p:nvSpPr>
          <p:cNvPr id="320" name="Google Shape;320;p12"/>
          <p:cNvSpPr txBox="1"/>
          <p:nvPr>
            <p:ph idx="1" type="body"/>
          </p:nvPr>
        </p:nvSpPr>
        <p:spPr>
          <a:xfrm>
            <a:off x="6256866" y="4495893"/>
            <a:ext cx="5624355" cy="1923570"/>
          </a:xfrm>
          <a:prstGeom prst="rect">
            <a:avLst/>
          </a:prstGeom>
          <a:noFill/>
          <a:ln>
            <a:noFill/>
          </a:ln>
        </p:spPr>
        <p:txBody>
          <a:bodyPr anchorCtr="0" anchor="ctr" bIns="45700" lIns="91425" spcFirstLastPara="1" rIns="91425" wrap="square" tIns="45700">
            <a:normAutofit/>
          </a:bodyPr>
          <a:lstStyle/>
          <a:p>
            <a:pPr indent="-182880" lvl="0" marL="182880" rtl="0" algn="l">
              <a:lnSpc>
                <a:spcPct val="110000"/>
              </a:lnSpc>
              <a:spcBef>
                <a:spcPts val="0"/>
              </a:spcBef>
              <a:spcAft>
                <a:spcPts val="0"/>
              </a:spcAft>
              <a:buSzPts val="1000"/>
              <a:buChar char="◦"/>
            </a:pPr>
            <a:r>
              <a:rPr lang="en-US" sz="1000"/>
              <a:t>Bitcoin is largest Blockhain tthat innovates WW payment network and a new kind of money.</a:t>
            </a:r>
            <a:endParaRPr/>
          </a:p>
          <a:p>
            <a:pPr indent="-182880" lvl="0" marL="182880" rtl="0" algn="l">
              <a:lnSpc>
                <a:spcPct val="110000"/>
              </a:lnSpc>
              <a:spcBef>
                <a:spcPts val="900"/>
              </a:spcBef>
              <a:spcAft>
                <a:spcPts val="0"/>
              </a:spcAft>
              <a:buSzPts val="1000"/>
              <a:buChar char="◦"/>
            </a:pPr>
            <a:r>
              <a:rPr lang="en-US" sz="1000"/>
              <a:t>Bitcoin uses P2P transaction technology to operate with no central authority or banks; </a:t>
            </a:r>
            <a:endParaRPr/>
          </a:p>
          <a:p>
            <a:pPr indent="-182880" lvl="0" marL="182880" rtl="0" algn="l">
              <a:lnSpc>
                <a:spcPct val="110000"/>
              </a:lnSpc>
              <a:spcBef>
                <a:spcPts val="900"/>
              </a:spcBef>
              <a:spcAft>
                <a:spcPts val="0"/>
              </a:spcAft>
              <a:buSzPts val="1000"/>
              <a:buChar char="◦"/>
            </a:pPr>
            <a:r>
              <a:rPr lang="en-US" sz="1000"/>
              <a:t>Managing transactions and the issuing of bitcoins is carried out collectively by the network. </a:t>
            </a:r>
            <a:endParaRPr/>
          </a:p>
          <a:p>
            <a:pPr indent="-182880" lvl="0" marL="182880" rtl="0" algn="l">
              <a:lnSpc>
                <a:spcPct val="110000"/>
              </a:lnSpc>
              <a:spcBef>
                <a:spcPts val="900"/>
              </a:spcBef>
              <a:spcAft>
                <a:spcPts val="0"/>
              </a:spcAft>
              <a:buSzPts val="1000"/>
              <a:buChar char="◦"/>
            </a:pPr>
            <a:r>
              <a:rPr lang="en-US" sz="1000"/>
              <a:t>Nobody owns or controls Bitcoin, everyone can take park and offers low processing fees.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5" name="Shape 325"/>
        <p:cNvGrpSpPr/>
        <p:nvPr/>
      </p:nvGrpSpPr>
      <p:grpSpPr>
        <a:xfrm>
          <a:off x="0" y="0"/>
          <a:ext cx="0" cy="0"/>
          <a:chOff x="0" y="0"/>
          <a:chExt cx="0" cy="0"/>
        </a:xfrm>
      </p:grpSpPr>
      <p:sp>
        <p:nvSpPr>
          <p:cNvPr id="326" name="Google Shape;326;p13"/>
          <p:cNvSpPr/>
          <p:nvPr/>
        </p:nvSpPr>
        <p:spPr>
          <a:xfrm>
            <a:off x="-1867" y="0"/>
            <a:ext cx="1219386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pic>
        <p:nvPicPr>
          <p:cNvPr descr="Graphical user interface, application&#10;&#10;Description automatically generated" id="327" name="Google Shape;327;p13"/>
          <p:cNvPicPr preferRelativeResize="0"/>
          <p:nvPr/>
        </p:nvPicPr>
        <p:blipFill rotWithShape="1">
          <a:blip r:embed="rId3">
            <a:alphaModFix/>
          </a:blip>
          <a:srcRect b="0" l="0" r="0" t="0"/>
          <a:stretch/>
        </p:blipFill>
        <p:spPr>
          <a:xfrm>
            <a:off x="630501" y="1494747"/>
            <a:ext cx="3406261" cy="1524300"/>
          </a:xfrm>
          <a:prstGeom prst="rect">
            <a:avLst/>
          </a:prstGeom>
          <a:noFill/>
          <a:ln>
            <a:noFill/>
          </a:ln>
        </p:spPr>
      </p:pic>
      <p:pic>
        <p:nvPicPr>
          <p:cNvPr descr="A screenshot of a video game&#10;&#10;Description automatically generated" id="328" name="Google Shape;328;p13"/>
          <p:cNvPicPr preferRelativeResize="0"/>
          <p:nvPr/>
        </p:nvPicPr>
        <p:blipFill rotWithShape="1">
          <a:blip r:embed="rId4">
            <a:alphaModFix/>
          </a:blip>
          <a:srcRect b="0" l="0" r="0" t="0"/>
          <a:stretch/>
        </p:blipFill>
        <p:spPr>
          <a:xfrm>
            <a:off x="4357915" y="1232475"/>
            <a:ext cx="3406261" cy="2052272"/>
          </a:xfrm>
          <a:prstGeom prst="rect">
            <a:avLst/>
          </a:prstGeom>
          <a:noFill/>
          <a:ln>
            <a:noFill/>
          </a:ln>
        </p:spPr>
      </p:pic>
      <p:pic>
        <p:nvPicPr>
          <p:cNvPr descr="Graphical user interface&#10;&#10;Description automatically generated with medium confidence" id="329" name="Google Shape;329;p13"/>
          <p:cNvPicPr preferRelativeResize="0"/>
          <p:nvPr/>
        </p:nvPicPr>
        <p:blipFill rotWithShape="1">
          <a:blip r:embed="rId5">
            <a:alphaModFix/>
          </a:blip>
          <a:srcRect b="0" l="0" r="0" t="0"/>
          <a:stretch/>
        </p:blipFill>
        <p:spPr>
          <a:xfrm>
            <a:off x="8086489" y="1707637"/>
            <a:ext cx="3406263" cy="1098519"/>
          </a:xfrm>
          <a:prstGeom prst="rect">
            <a:avLst/>
          </a:prstGeom>
          <a:noFill/>
          <a:ln>
            <a:noFill/>
          </a:ln>
        </p:spPr>
      </p:pic>
      <p:sp>
        <p:nvSpPr>
          <p:cNvPr id="330" name="Google Shape;330;p13"/>
          <p:cNvSpPr/>
          <p:nvPr/>
        </p:nvSpPr>
        <p:spPr>
          <a:xfrm>
            <a:off x="-1867" y="4216139"/>
            <a:ext cx="12192000" cy="2641861"/>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331" name="Google Shape;331;p13"/>
          <p:cNvSpPr/>
          <p:nvPr/>
        </p:nvSpPr>
        <p:spPr>
          <a:xfrm>
            <a:off x="164249" y="4380353"/>
            <a:ext cx="11859768" cy="2313432"/>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txBox="1"/>
          <p:nvPr>
            <p:ph type="title"/>
          </p:nvPr>
        </p:nvSpPr>
        <p:spPr>
          <a:xfrm>
            <a:off x="310776" y="4495893"/>
            <a:ext cx="5588000" cy="192357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Geo"/>
              <a:buNone/>
            </a:pPr>
            <a:r>
              <a:rPr lang="en-US" sz="4400">
                <a:solidFill>
                  <a:schemeClr val="lt1"/>
                </a:solidFill>
              </a:rPr>
              <a:t>Overview of Ethereum</a:t>
            </a:r>
            <a:endParaRPr/>
          </a:p>
        </p:txBody>
      </p:sp>
      <p:cxnSp>
        <p:nvCxnSpPr>
          <p:cNvPr id="333" name="Google Shape;333;p13"/>
          <p:cNvCxnSpPr/>
          <p:nvPr/>
        </p:nvCxnSpPr>
        <p:spPr>
          <a:xfrm>
            <a:off x="6096000" y="4881334"/>
            <a:ext cx="0" cy="1152689"/>
          </a:xfrm>
          <a:prstGeom prst="straightConnector1">
            <a:avLst/>
          </a:prstGeom>
          <a:noFill/>
          <a:ln cap="flat" cmpd="sng" w="9525">
            <a:solidFill>
              <a:schemeClr val="lt1"/>
            </a:solidFill>
            <a:prstDash val="solid"/>
            <a:round/>
            <a:headEnd len="sm" w="sm" type="none"/>
            <a:tailEnd len="sm" w="sm" type="none"/>
          </a:ln>
        </p:spPr>
      </p:cxnSp>
      <p:sp>
        <p:nvSpPr>
          <p:cNvPr id="334" name="Google Shape;334;p13"/>
          <p:cNvSpPr txBox="1"/>
          <p:nvPr>
            <p:ph idx="1" type="body"/>
          </p:nvPr>
        </p:nvSpPr>
        <p:spPr>
          <a:xfrm>
            <a:off x="6256866" y="4495893"/>
            <a:ext cx="5624355" cy="1923570"/>
          </a:xfrm>
          <a:prstGeom prst="rect">
            <a:avLst/>
          </a:prstGeom>
          <a:noFill/>
          <a:ln>
            <a:noFill/>
          </a:ln>
        </p:spPr>
        <p:txBody>
          <a:bodyPr anchorCtr="0" anchor="ctr" bIns="45700" lIns="91425" spcFirstLastPara="1" rIns="91425" wrap="square" tIns="45700">
            <a:normAutofit fontScale="92500" lnSpcReduction="20000"/>
          </a:bodyPr>
          <a:lstStyle/>
          <a:p>
            <a:pPr indent="-182911" lvl="0" marL="182880" rtl="0" algn="l">
              <a:lnSpc>
                <a:spcPct val="110000"/>
              </a:lnSpc>
              <a:spcBef>
                <a:spcPts val="0"/>
              </a:spcBef>
              <a:spcAft>
                <a:spcPts val="0"/>
              </a:spcAft>
              <a:buSzPct val="100000"/>
              <a:buChar char="◦"/>
            </a:pPr>
            <a:r>
              <a:rPr lang="en-US" sz="1300"/>
              <a:t>Ethereum is OSS  powering the cryptocurrency ether (ETH) and thousands of DApps. To make digital money, global payments, and applications. The Ethereum community has built a booming digital economy, bold new ways for creators to earn online, and so much more. It's open to everyone, wherever you are in the world – all you need is the internet. Future Ethereum is:</a:t>
            </a:r>
            <a:endParaRPr/>
          </a:p>
          <a:p>
            <a:pPr indent="-182911" lvl="1" marL="457200" rtl="0" algn="l">
              <a:lnSpc>
                <a:spcPct val="110000"/>
              </a:lnSpc>
              <a:spcBef>
                <a:spcPts val="500"/>
              </a:spcBef>
              <a:spcAft>
                <a:spcPts val="0"/>
              </a:spcAft>
              <a:buSzPct val="100000"/>
              <a:buChar char="◦"/>
            </a:pPr>
            <a:r>
              <a:rPr lang="en-US"/>
              <a:t>The Internet of Digital Assets (NFT - Non Fungible Token)</a:t>
            </a:r>
            <a:endParaRPr/>
          </a:p>
          <a:p>
            <a:pPr indent="-182911" lvl="1" marL="457200" rtl="0" algn="l">
              <a:lnSpc>
                <a:spcPct val="110000"/>
              </a:lnSpc>
              <a:spcBef>
                <a:spcPts val="500"/>
              </a:spcBef>
              <a:spcAft>
                <a:spcPts val="0"/>
              </a:spcAft>
              <a:buSzPct val="100000"/>
              <a:buChar char="◦"/>
            </a:pPr>
            <a:r>
              <a:rPr lang="en-US"/>
              <a:t>A Fairer Financial System (DeFi – Decentralized Finance) </a:t>
            </a:r>
            <a:endParaRPr/>
          </a:p>
          <a:p>
            <a:pPr indent="-182911" lvl="1" marL="457200" rtl="0" algn="l">
              <a:lnSpc>
                <a:spcPct val="110000"/>
              </a:lnSpc>
              <a:spcBef>
                <a:spcPts val="500"/>
              </a:spcBef>
              <a:spcAft>
                <a:spcPts val="0"/>
              </a:spcAft>
              <a:buSzPct val="100000"/>
              <a:buChar char="◦"/>
            </a:pPr>
            <a:r>
              <a:rPr lang="en-US"/>
              <a:t>An Open Internet (eWallet – Secure, Free and Easy Wallet on Internet)</a:t>
            </a:r>
            <a:endParaRPr/>
          </a:p>
          <a:p>
            <a:pPr indent="-182911" lvl="1" marL="457200" rtl="0" algn="l">
              <a:lnSpc>
                <a:spcPct val="110000"/>
              </a:lnSpc>
              <a:spcBef>
                <a:spcPts val="500"/>
              </a:spcBef>
              <a:spcAft>
                <a:spcPts val="0"/>
              </a:spcAft>
              <a:buSzPct val="100000"/>
              <a:buChar char="◦"/>
            </a:pPr>
            <a:r>
              <a:rPr lang="en-US"/>
              <a:t>A New Frontier of Development (DApps – Distributed Apps)</a:t>
            </a:r>
            <a:endParaRPr/>
          </a:p>
        </p:txBody>
      </p:sp>
      <p:sp>
        <p:nvSpPr>
          <p:cNvPr id="335" name="Google Shape;335;p13"/>
          <p:cNvSpPr txBox="1"/>
          <p:nvPr/>
        </p:nvSpPr>
        <p:spPr>
          <a:xfrm>
            <a:off x="630501" y="3701988"/>
            <a:ext cx="108622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C00000"/>
                </a:solidFill>
                <a:latin typeface="Geo"/>
                <a:ea typeface="Geo"/>
                <a:cs typeface="Geo"/>
                <a:sym typeface="Geo"/>
              </a:rPr>
              <a:t>Next Talk: Hash Function, SHA, Hash Pointer and Merkle Tree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800"/>
              <a:buFont typeface="Geo"/>
              <a:buNone/>
            </a:pPr>
            <a:r>
              <a:rPr lang="en-US"/>
              <a:t>W1 Home Works</a:t>
            </a:r>
            <a:endParaRPr/>
          </a:p>
        </p:txBody>
      </p:sp>
      <p:sp>
        <p:nvSpPr>
          <p:cNvPr id="352" name="Google Shape;352;p1"/>
          <p:cNvSpPr txBox="1"/>
          <p:nvPr>
            <p:ph idx="1" type="body"/>
          </p:nvPr>
        </p:nvSpPr>
        <p:spPr>
          <a:xfrm>
            <a:off x="1779067" y="1355307"/>
            <a:ext cx="10058400" cy="45624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1200"/>
              <a:buNone/>
            </a:pPr>
            <a:r>
              <a:rPr b="1" lang="en-US" sz="1200"/>
              <a:t>Reading and Watching: </a:t>
            </a:r>
            <a:endParaRPr/>
          </a:p>
          <a:p>
            <a:pPr indent="-182880" lvl="0" marL="182880" rtl="0" algn="l">
              <a:lnSpc>
                <a:spcPct val="120000"/>
              </a:lnSpc>
              <a:spcBef>
                <a:spcPts val="900"/>
              </a:spcBef>
              <a:spcAft>
                <a:spcPts val="0"/>
              </a:spcAft>
              <a:buSzPts val="1200"/>
              <a:buFont typeface="Noto Sans Symbols"/>
              <a:buChar char="❖"/>
            </a:pPr>
            <a:r>
              <a:rPr lang="en-US" sz="1200"/>
              <a:t>Read Satoshi Nakamoto Paper and Summarize </a:t>
            </a:r>
            <a:endParaRPr/>
          </a:p>
          <a:p>
            <a:pPr indent="-182880" lvl="0" marL="182880" rtl="0" algn="l">
              <a:lnSpc>
                <a:spcPct val="120000"/>
              </a:lnSpc>
              <a:spcBef>
                <a:spcPts val="900"/>
              </a:spcBef>
              <a:spcAft>
                <a:spcPts val="0"/>
              </a:spcAft>
              <a:buSzPts val="1200"/>
              <a:buFont typeface="Noto Sans Symbols"/>
              <a:buChar char="❖"/>
            </a:pPr>
            <a:r>
              <a:rPr lang="en-US" sz="1200"/>
              <a:t>Getting Started with Bitcoin (</a:t>
            </a:r>
            <a:r>
              <a:rPr lang="en-US" sz="1200" u="sng">
                <a:solidFill>
                  <a:schemeClr val="hlink"/>
                </a:solidFill>
                <a:hlinkClick r:id="rId3"/>
              </a:rPr>
              <a:t>www.bitcoin.org</a:t>
            </a:r>
            <a:r>
              <a:rPr lang="en-US" sz="1200"/>
              <a:t>) </a:t>
            </a:r>
            <a:endParaRPr/>
          </a:p>
          <a:p>
            <a:pPr indent="-182880" lvl="0" marL="182880" rtl="0" algn="l">
              <a:lnSpc>
                <a:spcPct val="120000"/>
              </a:lnSpc>
              <a:spcBef>
                <a:spcPts val="900"/>
              </a:spcBef>
              <a:spcAft>
                <a:spcPts val="0"/>
              </a:spcAft>
              <a:buSzPts val="1200"/>
              <a:buFont typeface="Noto Sans Symbols"/>
              <a:buChar char="❖"/>
            </a:pPr>
            <a:r>
              <a:rPr lang="en-US" sz="1200"/>
              <a:t>Getting Started with Ethereum (</a:t>
            </a:r>
            <a:r>
              <a:rPr lang="en-US" sz="1200" u="sng">
                <a:solidFill>
                  <a:schemeClr val="hlink"/>
                </a:solidFill>
                <a:hlinkClick r:id="rId4"/>
              </a:rPr>
              <a:t>www.ethereum.org</a:t>
            </a:r>
            <a:r>
              <a:rPr lang="en-US" sz="1200"/>
              <a:t>) </a:t>
            </a:r>
            <a:endParaRPr/>
          </a:p>
          <a:p>
            <a:pPr indent="-182880" lvl="0" marL="182880" rtl="0" algn="l">
              <a:lnSpc>
                <a:spcPct val="120000"/>
              </a:lnSpc>
              <a:spcBef>
                <a:spcPts val="900"/>
              </a:spcBef>
              <a:spcAft>
                <a:spcPts val="0"/>
              </a:spcAft>
              <a:buSzPts val="1200"/>
              <a:buFont typeface="Noto Sans Symbols"/>
              <a:buChar char="❖"/>
            </a:pPr>
            <a:r>
              <a:rPr lang="en-US" sz="1200"/>
              <a:t>Find Your Favorite Youtube Videos that Explains Bitcoin and Ethereum</a:t>
            </a:r>
            <a:endParaRPr/>
          </a:p>
          <a:p>
            <a:pPr indent="0" lvl="0" marL="0" rtl="0" algn="l">
              <a:lnSpc>
                <a:spcPct val="120000"/>
              </a:lnSpc>
              <a:spcBef>
                <a:spcPts val="900"/>
              </a:spcBef>
              <a:spcAft>
                <a:spcPts val="0"/>
              </a:spcAft>
              <a:buSzPts val="1200"/>
              <a:buNone/>
            </a:pPr>
            <a:r>
              <a:t/>
            </a:r>
            <a:endParaRPr sz="1200"/>
          </a:p>
          <a:p>
            <a:pPr indent="0" lvl="0" marL="0" rtl="0" algn="l">
              <a:lnSpc>
                <a:spcPct val="120000"/>
              </a:lnSpc>
              <a:spcBef>
                <a:spcPts val="900"/>
              </a:spcBef>
              <a:spcAft>
                <a:spcPts val="0"/>
              </a:spcAft>
              <a:buSzPts val="1200"/>
              <a:buNone/>
            </a:pPr>
            <a:r>
              <a:rPr b="1" lang="en-US" sz="1200"/>
              <a:t>Code Hacking:</a:t>
            </a:r>
            <a:endParaRPr/>
          </a:p>
          <a:p>
            <a:pPr indent="-182880" lvl="0" marL="182880" rtl="0" algn="l">
              <a:lnSpc>
                <a:spcPct val="120000"/>
              </a:lnSpc>
              <a:spcBef>
                <a:spcPts val="900"/>
              </a:spcBef>
              <a:spcAft>
                <a:spcPts val="0"/>
              </a:spcAft>
              <a:buSzPts val="1200"/>
              <a:buFont typeface="Noto Sans Symbols"/>
              <a:buChar char="❖"/>
            </a:pPr>
            <a:r>
              <a:rPr lang="en-US" sz="1200"/>
              <a:t>Ethereum uses the </a:t>
            </a:r>
            <a:r>
              <a:rPr b="1" lang="en-US" sz="1200"/>
              <a:t>Keccak-256</a:t>
            </a:r>
            <a:r>
              <a:rPr lang="en-US" sz="1200"/>
              <a:t> cryptographic hash function in many places.</a:t>
            </a:r>
            <a:endParaRPr/>
          </a:p>
          <a:p>
            <a:pPr indent="-182880" lvl="0" marL="182880" rtl="0" algn="l">
              <a:lnSpc>
                <a:spcPct val="120000"/>
              </a:lnSpc>
              <a:spcBef>
                <a:spcPts val="900"/>
              </a:spcBef>
              <a:spcAft>
                <a:spcPts val="0"/>
              </a:spcAft>
              <a:buSzPts val="1200"/>
              <a:buFont typeface="Noto Sans Symbols"/>
              <a:buChar char="❖"/>
            </a:pPr>
            <a:r>
              <a:rPr lang="en-US" sz="1200"/>
              <a:t>Learn ETH-Hash Implementation: </a:t>
            </a:r>
            <a:r>
              <a:rPr lang="en-US" sz="1200" u="sng">
                <a:solidFill>
                  <a:schemeClr val="hlink"/>
                </a:solidFill>
                <a:hlinkClick r:id="rId5"/>
              </a:rPr>
              <a:t>https://github.com/ethereum/eth-hash</a:t>
            </a:r>
            <a:r>
              <a:rPr lang="en-US" sz="1200"/>
              <a:t> </a:t>
            </a:r>
            <a:endParaRPr/>
          </a:p>
          <a:p>
            <a:pPr indent="-182880" lvl="0" marL="182880" rtl="0" algn="l">
              <a:lnSpc>
                <a:spcPct val="120000"/>
              </a:lnSpc>
              <a:spcBef>
                <a:spcPts val="900"/>
              </a:spcBef>
              <a:spcAft>
                <a:spcPts val="0"/>
              </a:spcAft>
              <a:buSzPts val="1200"/>
              <a:buFont typeface="Noto Sans Symbols"/>
              <a:buChar char="❖"/>
            </a:pPr>
            <a:r>
              <a:rPr lang="en-US" sz="1200"/>
              <a:t>Ethereum uses Merkle Tree for Offline Data Integrity: </a:t>
            </a:r>
            <a:endParaRPr/>
          </a:p>
          <a:p>
            <a:pPr indent="-182880" lvl="1" marL="457200" rtl="0" algn="l">
              <a:lnSpc>
                <a:spcPct val="120000"/>
              </a:lnSpc>
              <a:spcBef>
                <a:spcPts val="500"/>
              </a:spcBef>
              <a:spcAft>
                <a:spcPts val="0"/>
              </a:spcAft>
              <a:buSzPts val="1200"/>
              <a:buFont typeface="Noto Sans Symbols"/>
              <a:buChar char="❖"/>
            </a:pPr>
            <a:r>
              <a:rPr lang="en-US" sz="1200" u="sng">
                <a:solidFill>
                  <a:schemeClr val="hlink"/>
                </a:solidFill>
                <a:hlinkClick r:id="rId6"/>
              </a:rPr>
              <a:t>https://blog.ethereum.org/2015/11/15/merkling-in-ethereum/</a:t>
            </a:r>
            <a:endParaRPr/>
          </a:p>
          <a:p>
            <a:pPr indent="-182880" lvl="1" marL="457200" rtl="0" algn="l">
              <a:lnSpc>
                <a:spcPct val="120000"/>
              </a:lnSpc>
              <a:spcBef>
                <a:spcPts val="500"/>
              </a:spcBef>
              <a:spcAft>
                <a:spcPts val="0"/>
              </a:spcAft>
              <a:buSzPts val="1200"/>
              <a:buFont typeface="Noto Sans Symbols"/>
              <a:buChar char="❖"/>
            </a:pPr>
            <a:r>
              <a:rPr lang="en-US" sz="1200" u="sng">
                <a:solidFill>
                  <a:schemeClr val="hlink"/>
                </a:solidFill>
                <a:hlinkClick r:id="rId7"/>
              </a:rPr>
              <a:t>https://ethereum.org/en/developers/tutorials/merkle-proofs-for-offline-data-integrity/</a:t>
            </a:r>
            <a:r>
              <a:rPr lang="en-US" sz="1200"/>
              <a:t> </a:t>
            </a:r>
            <a:endParaRPr/>
          </a:p>
          <a:p>
            <a:pPr indent="-182880" lvl="0" marL="182880" rtl="0" algn="l">
              <a:lnSpc>
                <a:spcPct val="120000"/>
              </a:lnSpc>
              <a:spcBef>
                <a:spcPts val="900"/>
              </a:spcBef>
              <a:spcAft>
                <a:spcPts val="0"/>
              </a:spcAft>
              <a:buSzPts val="1200"/>
              <a:buFont typeface="Noto Sans Symbols"/>
              <a:buChar char="❖"/>
            </a:pPr>
            <a:r>
              <a:rPr lang="en-US" sz="1200"/>
              <a:t>Make Simple Codes That Uses ETH-Hash and Put in Your Git</a:t>
            </a:r>
            <a:endParaRPr sz="1200"/>
          </a:p>
          <a:p>
            <a:pPr indent="-106678" lvl="0" marL="182880" rtl="0" algn="l">
              <a:lnSpc>
                <a:spcPct val="120000"/>
              </a:lnSpc>
              <a:spcBef>
                <a:spcPts val="900"/>
              </a:spcBef>
              <a:spcAft>
                <a:spcPts val="0"/>
              </a:spcAft>
              <a:buSzPts val="1200"/>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180495aec5_1_0"/>
          <p:cNvSpPr txBox="1"/>
          <p:nvPr>
            <p:ph type="title"/>
          </p:nvPr>
        </p:nvSpPr>
        <p:spPr>
          <a:xfrm>
            <a:off x="1066800" y="642594"/>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48" name="Google Shape;348;g1180495aec5_1_0"/>
          <p:cNvSpPr txBox="1"/>
          <p:nvPr>
            <p:ph idx="1" type="body"/>
          </p:nvPr>
        </p:nvSpPr>
        <p:spPr>
          <a:xfrm>
            <a:off x="1066800" y="2103120"/>
            <a:ext cx="10058400" cy="38496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2"/>
          <p:cNvSpPr/>
          <p:nvPr/>
        </p:nvSpPr>
        <p:spPr>
          <a:xfrm>
            <a:off x="-1" y="0"/>
            <a:ext cx="12192001"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pic>
        <p:nvPicPr>
          <p:cNvPr descr="Icon&#10;&#10;Description automatically generated" id="140" name="Google Shape;140;p2"/>
          <p:cNvPicPr preferRelativeResize="0"/>
          <p:nvPr/>
        </p:nvPicPr>
        <p:blipFill rotWithShape="1">
          <a:blip r:embed="rId3">
            <a:alphaModFix/>
          </a:blip>
          <a:srcRect b="0" l="0" r="0" t="0"/>
          <a:stretch/>
        </p:blipFill>
        <p:spPr>
          <a:xfrm>
            <a:off x="727654" y="751821"/>
            <a:ext cx="5367165" cy="5367165"/>
          </a:xfrm>
          <a:prstGeom prst="rect">
            <a:avLst/>
          </a:prstGeom>
          <a:noFill/>
          <a:ln>
            <a:noFill/>
          </a:ln>
        </p:spPr>
      </p:pic>
      <p:sp>
        <p:nvSpPr>
          <p:cNvPr id="141" name="Google Shape;141;p2"/>
          <p:cNvSpPr/>
          <p:nvPr/>
        </p:nvSpPr>
        <p:spPr>
          <a:xfrm>
            <a:off x="6621267" y="255102"/>
            <a:ext cx="5342133" cy="6361598"/>
          </a:xfrm>
          <a:prstGeom prst="rect">
            <a:avLst/>
          </a:prstGeom>
          <a:solidFill>
            <a:srgbClr val="D8D8D8">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142" name="Google Shape;142;p2"/>
          <p:cNvSpPr/>
          <p:nvPr/>
        </p:nvSpPr>
        <p:spPr>
          <a:xfrm>
            <a:off x="6769100" y="393365"/>
            <a:ext cx="5018211" cy="6035547"/>
          </a:xfrm>
          <a:prstGeom prst="rect">
            <a:avLst/>
          </a:prstGeom>
          <a:noFill/>
          <a:ln cap="flat" cmpd="sng" w="9525">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143" name="Google Shape;143;p2"/>
          <p:cNvSpPr txBox="1"/>
          <p:nvPr>
            <p:ph type="title"/>
          </p:nvPr>
        </p:nvSpPr>
        <p:spPr>
          <a:xfrm>
            <a:off x="7064082" y="642594"/>
            <a:ext cx="4472921" cy="16439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100"/>
              <a:buFont typeface="Geo"/>
              <a:buNone/>
            </a:pPr>
            <a:r>
              <a:rPr lang="en-US" sz="4100"/>
              <a:t>Main Questions as a Student</a:t>
            </a:r>
            <a:endParaRPr/>
          </a:p>
        </p:txBody>
      </p:sp>
      <p:sp>
        <p:nvSpPr>
          <p:cNvPr id="144" name="Google Shape;144;p2"/>
          <p:cNvSpPr txBox="1"/>
          <p:nvPr>
            <p:ph idx="1" type="body"/>
          </p:nvPr>
        </p:nvSpPr>
        <p:spPr>
          <a:xfrm>
            <a:off x="7064082" y="2385390"/>
            <a:ext cx="4472922" cy="3649649"/>
          </a:xfrm>
          <a:prstGeom prst="rect">
            <a:avLst/>
          </a:prstGeom>
          <a:noFill/>
          <a:ln>
            <a:noFill/>
          </a:ln>
        </p:spPr>
        <p:txBody>
          <a:bodyPr anchorCtr="0" anchor="t" bIns="45700" lIns="91425" spcFirstLastPara="1" rIns="91425" wrap="square" tIns="45700">
            <a:normAutofit/>
          </a:bodyPr>
          <a:lstStyle/>
          <a:p>
            <a:pPr indent="-182880" lvl="0" marL="182880" rtl="0" algn="l">
              <a:lnSpc>
                <a:spcPct val="120000"/>
              </a:lnSpc>
              <a:spcBef>
                <a:spcPts val="0"/>
              </a:spcBef>
              <a:spcAft>
                <a:spcPts val="0"/>
              </a:spcAft>
              <a:buSzPts val="1400"/>
              <a:buChar char="◦"/>
            </a:pPr>
            <a:r>
              <a:rPr b="1" lang="en-US"/>
              <a:t>What</a:t>
            </a:r>
            <a:r>
              <a:rPr lang="en-US"/>
              <a:t> is Bitcoin and Blockchain? Why it may be a catalyst for big change in financial sector?</a:t>
            </a:r>
            <a:endParaRPr/>
          </a:p>
          <a:p>
            <a:pPr indent="-182880" lvl="0" marL="182880" rtl="0" algn="l">
              <a:lnSpc>
                <a:spcPct val="120000"/>
              </a:lnSpc>
              <a:spcBef>
                <a:spcPts val="900"/>
              </a:spcBef>
              <a:spcAft>
                <a:spcPts val="0"/>
              </a:spcAft>
              <a:buSzPts val="1400"/>
              <a:buChar char="◦"/>
            </a:pPr>
            <a:r>
              <a:rPr b="1" lang="en-US"/>
              <a:t>Why</a:t>
            </a:r>
            <a:r>
              <a:rPr lang="en-US"/>
              <a:t> so many people talk about Bitcoin and Blockchain, but no one really understand how it works?</a:t>
            </a:r>
            <a:endParaRPr/>
          </a:p>
          <a:p>
            <a:pPr indent="-182880" lvl="0" marL="182880" rtl="0" algn="l">
              <a:lnSpc>
                <a:spcPct val="120000"/>
              </a:lnSpc>
              <a:spcBef>
                <a:spcPts val="900"/>
              </a:spcBef>
              <a:spcAft>
                <a:spcPts val="0"/>
              </a:spcAft>
              <a:buSzPts val="1400"/>
              <a:buChar char="◦"/>
            </a:pPr>
            <a:r>
              <a:rPr b="1" lang="en-US"/>
              <a:t>How</a:t>
            </a:r>
            <a:r>
              <a:rPr lang="en-US"/>
              <a:t> Bitcoin and Blockchain works and who initiated those technologies? </a:t>
            </a:r>
            <a:endParaRPr/>
          </a:p>
          <a:p>
            <a:pPr indent="-182880" lvl="0" marL="182880" rtl="0" algn="l">
              <a:lnSpc>
                <a:spcPct val="120000"/>
              </a:lnSpc>
              <a:spcBef>
                <a:spcPts val="900"/>
              </a:spcBef>
              <a:spcAft>
                <a:spcPts val="0"/>
              </a:spcAft>
              <a:buSzPts val="1400"/>
              <a:buChar char="◦"/>
            </a:pPr>
            <a:r>
              <a:rPr b="1" lang="en-US"/>
              <a:t>How</a:t>
            </a:r>
            <a:r>
              <a:rPr lang="en-US"/>
              <a:t> to learn Bitcoin and Blockchain technologies? </a:t>
            </a:r>
            <a:endParaRPr/>
          </a:p>
          <a:p>
            <a:pPr indent="-182880" lvl="0" marL="182880" rtl="0" algn="l">
              <a:lnSpc>
                <a:spcPct val="120000"/>
              </a:lnSpc>
              <a:spcBef>
                <a:spcPts val="900"/>
              </a:spcBef>
              <a:spcAft>
                <a:spcPts val="0"/>
              </a:spcAft>
              <a:buSzPts val="1400"/>
              <a:buChar char="◦"/>
            </a:pPr>
            <a:r>
              <a:rPr b="1" lang="en-US"/>
              <a:t>What </a:t>
            </a:r>
            <a:r>
              <a:rPr lang="en-US"/>
              <a:t>I can learn out of this course? Your motivations and questions will define the results!</a:t>
            </a:r>
            <a:endParaRPr/>
          </a:p>
          <a:p>
            <a:pPr indent="-93979" lvl="0" marL="182880" rtl="0" algn="l">
              <a:lnSpc>
                <a:spcPct val="120000"/>
              </a:lnSpc>
              <a:spcBef>
                <a:spcPts val="900"/>
              </a:spcBef>
              <a:spcAft>
                <a:spcPts val="0"/>
              </a:spcAft>
              <a:buSzPts val="1400"/>
              <a:buNone/>
            </a:pPr>
            <a:r>
              <a:t/>
            </a:r>
            <a:endParaRPr/>
          </a:p>
          <a:p>
            <a:pPr indent="-93979" lvl="0" marL="182880" rtl="0" algn="l">
              <a:lnSpc>
                <a:spcPct val="120000"/>
              </a:lnSpc>
              <a:spcBef>
                <a:spcPts val="900"/>
              </a:spcBef>
              <a:spcAft>
                <a:spcPts val="0"/>
              </a:spcAft>
              <a:buSzPts val="1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sp>
        <p:nvSpPr>
          <p:cNvPr id="149" name="Google Shape;149;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150" name="Google Shape;150;p3"/>
          <p:cNvSpPr/>
          <p:nvPr/>
        </p:nvSpPr>
        <p:spPr>
          <a:xfrm>
            <a:off x="245534" y="237744"/>
            <a:ext cx="2926080" cy="6382512"/>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419100" y="413053"/>
            <a:ext cx="2616201" cy="6064596"/>
          </a:xfrm>
          <a:prstGeom prst="rect">
            <a:avLst/>
          </a:prstGeom>
          <a:noFill/>
          <a:ln cap="flat" cmpd="sng" w="952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152" name="Google Shape;152;p3"/>
          <p:cNvSpPr txBox="1"/>
          <p:nvPr>
            <p:ph type="title"/>
          </p:nvPr>
        </p:nvSpPr>
        <p:spPr>
          <a:xfrm>
            <a:off x="557720" y="612843"/>
            <a:ext cx="2312480" cy="14997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EFEFE"/>
              </a:buClr>
              <a:buSzPts val="2800"/>
              <a:buFont typeface="Geo"/>
              <a:buNone/>
            </a:pPr>
            <a:r>
              <a:rPr lang="en-US" sz="2800"/>
              <a:t>History of Money</a:t>
            </a:r>
            <a:endParaRPr/>
          </a:p>
        </p:txBody>
      </p:sp>
      <p:sp>
        <p:nvSpPr>
          <p:cNvPr id="153" name="Google Shape;153;p3"/>
          <p:cNvSpPr txBox="1"/>
          <p:nvPr>
            <p:ph idx="1" type="body"/>
          </p:nvPr>
        </p:nvSpPr>
        <p:spPr>
          <a:xfrm>
            <a:off x="557720" y="2149813"/>
            <a:ext cx="2312479" cy="3854197"/>
          </a:xfrm>
          <a:prstGeom prst="rect">
            <a:avLst/>
          </a:prstGeom>
          <a:noFill/>
          <a:ln>
            <a:noFill/>
          </a:ln>
        </p:spPr>
        <p:txBody>
          <a:bodyPr anchorCtr="0" anchor="t" bIns="45700" lIns="91425" spcFirstLastPara="1" rIns="91425" wrap="square" tIns="45700">
            <a:normAutofit/>
          </a:bodyPr>
          <a:lstStyle/>
          <a:p>
            <a:pPr indent="-93979" lvl="0" marL="182880" rtl="0" algn="l">
              <a:lnSpc>
                <a:spcPct val="120000"/>
              </a:lnSpc>
              <a:spcBef>
                <a:spcPts val="0"/>
              </a:spcBef>
              <a:spcAft>
                <a:spcPts val="0"/>
              </a:spcAft>
              <a:buSzPts val="1400"/>
              <a:buNone/>
            </a:pPr>
            <a:r>
              <a:t/>
            </a:r>
            <a:endParaRPr>
              <a:solidFill>
                <a:srgbClr val="FEFEFE"/>
              </a:solidFill>
            </a:endParaRPr>
          </a:p>
          <a:p>
            <a:pPr indent="-182880" lvl="0" marL="182880" rtl="0" algn="l">
              <a:lnSpc>
                <a:spcPct val="120000"/>
              </a:lnSpc>
              <a:spcBef>
                <a:spcPts val="900"/>
              </a:spcBef>
              <a:spcAft>
                <a:spcPts val="0"/>
              </a:spcAft>
              <a:buSzPts val="1400"/>
              <a:buChar char="◦"/>
            </a:pPr>
            <a:r>
              <a:rPr lang="en-US">
                <a:solidFill>
                  <a:srgbClr val="FEFEFE"/>
                </a:solidFill>
              </a:rPr>
              <a:t>The Role of Money</a:t>
            </a:r>
            <a:endParaRPr/>
          </a:p>
          <a:p>
            <a:pPr indent="-182880" lvl="1" marL="457200" rtl="0" algn="l">
              <a:lnSpc>
                <a:spcPct val="120000"/>
              </a:lnSpc>
              <a:spcBef>
                <a:spcPts val="500"/>
              </a:spcBef>
              <a:spcAft>
                <a:spcPts val="0"/>
              </a:spcAft>
              <a:buSzPts val="1400"/>
              <a:buChar char="◦"/>
            </a:pPr>
            <a:r>
              <a:rPr lang="en-US" sz="1400">
                <a:solidFill>
                  <a:srgbClr val="FEFEFE"/>
                </a:solidFill>
              </a:rPr>
              <a:t>Measure of Value</a:t>
            </a:r>
            <a:endParaRPr/>
          </a:p>
          <a:p>
            <a:pPr indent="-182880" lvl="1" marL="457200" rtl="0" algn="l">
              <a:lnSpc>
                <a:spcPct val="120000"/>
              </a:lnSpc>
              <a:spcBef>
                <a:spcPts val="500"/>
              </a:spcBef>
              <a:spcAft>
                <a:spcPts val="0"/>
              </a:spcAft>
              <a:buSzPts val="1400"/>
              <a:buChar char="◦"/>
            </a:pPr>
            <a:r>
              <a:rPr lang="en-US" sz="1400">
                <a:solidFill>
                  <a:srgbClr val="FEFEFE"/>
                </a:solidFill>
              </a:rPr>
              <a:t>Medium of Exchange</a:t>
            </a:r>
            <a:endParaRPr/>
          </a:p>
          <a:p>
            <a:pPr indent="-182880" lvl="1" marL="457200" rtl="0" algn="l">
              <a:lnSpc>
                <a:spcPct val="120000"/>
              </a:lnSpc>
              <a:spcBef>
                <a:spcPts val="500"/>
              </a:spcBef>
              <a:spcAft>
                <a:spcPts val="0"/>
              </a:spcAft>
              <a:buSzPts val="1400"/>
              <a:buChar char="◦"/>
            </a:pPr>
            <a:r>
              <a:rPr lang="en-US" sz="1400">
                <a:solidFill>
                  <a:srgbClr val="FEFEFE"/>
                </a:solidFill>
              </a:rPr>
              <a:t>Unit of Account</a:t>
            </a:r>
            <a:endParaRPr/>
          </a:p>
          <a:p>
            <a:pPr indent="-182880" lvl="0" marL="182880" rtl="0" algn="l">
              <a:lnSpc>
                <a:spcPct val="120000"/>
              </a:lnSpc>
              <a:spcBef>
                <a:spcPts val="900"/>
              </a:spcBef>
              <a:spcAft>
                <a:spcPts val="0"/>
              </a:spcAft>
              <a:buSzPts val="1400"/>
              <a:buChar char="◦"/>
            </a:pPr>
            <a:r>
              <a:rPr lang="en-US">
                <a:solidFill>
                  <a:srgbClr val="FEFEFE"/>
                </a:solidFill>
              </a:rPr>
              <a:t>The History</a:t>
            </a:r>
            <a:endParaRPr/>
          </a:p>
          <a:p>
            <a:pPr indent="-182880" lvl="1" marL="457200" rtl="0" algn="l">
              <a:lnSpc>
                <a:spcPct val="120000"/>
              </a:lnSpc>
              <a:spcBef>
                <a:spcPts val="500"/>
              </a:spcBef>
              <a:spcAft>
                <a:spcPts val="0"/>
              </a:spcAft>
              <a:buSzPts val="1400"/>
              <a:buChar char="◦"/>
            </a:pPr>
            <a:r>
              <a:rPr lang="en-US" sz="1400">
                <a:solidFill>
                  <a:srgbClr val="FEFEFE"/>
                </a:solidFill>
              </a:rPr>
              <a:t>Bartering</a:t>
            </a:r>
            <a:endParaRPr/>
          </a:p>
          <a:p>
            <a:pPr indent="-182880" lvl="1" marL="457200" rtl="0" algn="l">
              <a:lnSpc>
                <a:spcPct val="120000"/>
              </a:lnSpc>
              <a:spcBef>
                <a:spcPts val="500"/>
              </a:spcBef>
              <a:spcAft>
                <a:spcPts val="0"/>
              </a:spcAft>
              <a:buSzPts val="1400"/>
              <a:buChar char="◦"/>
            </a:pPr>
            <a:r>
              <a:rPr lang="en-US" sz="1400">
                <a:solidFill>
                  <a:srgbClr val="FEFEFE"/>
                </a:solidFill>
              </a:rPr>
              <a:t>Cash vs Credit</a:t>
            </a:r>
            <a:endParaRPr/>
          </a:p>
          <a:p>
            <a:pPr indent="-182880" lvl="1" marL="457200" rtl="0" algn="l">
              <a:lnSpc>
                <a:spcPct val="120000"/>
              </a:lnSpc>
              <a:spcBef>
                <a:spcPts val="500"/>
              </a:spcBef>
              <a:spcAft>
                <a:spcPts val="0"/>
              </a:spcAft>
              <a:buSzPts val="1400"/>
              <a:buChar char="◦"/>
            </a:pPr>
            <a:r>
              <a:rPr lang="en-US" sz="1400">
                <a:solidFill>
                  <a:srgbClr val="FEFEFE"/>
                </a:solidFill>
              </a:rPr>
              <a:t>Electronic</a:t>
            </a:r>
            <a:endParaRPr/>
          </a:p>
          <a:p>
            <a:pPr indent="-182880" lvl="1" marL="457200" rtl="0" algn="l">
              <a:lnSpc>
                <a:spcPct val="120000"/>
              </a:lnSpc>
              <a:spcBef>
                <a:spcPts val="500"/>
              </a:spcBef>
              <a:spcAft>
                <a:spcPts val="0"/>
              </a:spcAft>
              <a:buSzPts val="1400"/>
              <a:buChar char="◦"/>
            </a:pPr>
            <a:r>
              <a:rPr lang="en-US" sz="1400">
                <a:solidFill>
                  <a:srgbClr val="FEFEFE"/>
                </a:solidFill>
              </a:rPr>
              <a:t>Cryptocurrency</a:t>
            </a:r>
            <a:endParaRPr/>
          </a:p>
        </p:txBody>
      </p:sp>
      <p:sp>
        <p:nvSpPr>
          <p:cNvPr id="154" name="Google Shape;154;p3"/>
          <p:cNvSpPr/>
          <p:nvPr/>
        </p:nvSpPr>
        <p:spPr>
          <a:xfrm>
            <a:off x="3569764" y="413053"/>
            <a:ext cx="8212114" cy="6064596"/>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3"/>
          <p:cNvGrpSpPr/>
          <p:nvPr/>
        </p:nvGrpSpPr>
        <p:grpSpPr>
          <a:xfrm>
            <a:off x="3986022" y="612843"/>
            <a:ext cx="7314723" cy="5533599"/>
            <a:chOff x="3986022" y="612843"/>
            <a:chExt cx="7314723" cy="5533599"/>
          </a:xfrm>
        </p:grpSpPr>
        <p:pic>
          <p:nvPicPr>
            <p:cNvPr id="156" name="Google Shape;156;p3"/>
            <p:cNvPicPr preferRelativeResize="0"/>
            <p:nvPr/>
          </p:nvPicPr>
          <p:blipFill rotWithShape="1">
            <a:blip r:embed="rId3">
              <a:alphaModFix/>
            </a:blip>
            <a:srcRect b="11137" l="116" r="-116" t="14616"/>
            <a:stretch/>
          </p:blipFill>
          <p:spPr>
            <a:xfrm>
              <a:off x="4062868" y="612843"/>
              <a:ext cx="7237877" cy="2193400"/>
            </a:xfrm>
            <a:prstGeom prst="rect">
              <a:avLst/>
            </a:prstGeom>
            <a:noFill/>
            <a:ln>
              <a:noFill/>
            </a:ln>
          </p:spPr>
        </p:pic>
        <p:grpSp>
          <p:nvGrpSpPr>
            <p:cNvPr id="157" name="Google Shape;157;p3"/>
            <p:cNvGrpSpPr/>
            <p:nvPr/>
          </p:nvGrpSpPr>
          <p:grpSpPr>
            <a:xfrm>
              <a:off x="3986022" y="3062274"/>
              <a:ext cx="7244083" cy="3084168"/>
              <a:chOff x="3986022" y="2806243"/>
              <a:chExt cx="7244083" cy="3084168"/>
            </a:xfrm>
          </p:grpSpPr>
          <p:pic>
            <p:nvPicPr>
              <p:cNvPr descr="A picture containing skating, ground, board, shoes&#10;&#10;Description automatically generated" id="158" name="Google Shape;158;p3"/>
              <p:cNvPicPr preferRelativeResize="0"/>
              <p:nvPr/>
            </p:nvPicPr>
            <p:blipFill rotWithShape="1">
              <a:blip r:embed="rId4">
                <a:alphaModFix/>
              </a:blip>
              <a:srcRect b="0" l="0" r="0" t="0"/>
              <a:stretch/>
            </p:blipFill>
            <p:spPr>
              <a:xfrm>
                <a:off x="3986022" y="2806243"/>
                <a:ext cx="1275284" cy="817490"/>
              </a:xfrm>
              <a:prstGeom prst="rect">
                <a:avLst/>
              </a:prstGeom>
              <a:noFill/>
              <a:ln>
                <a:noFill/>
              </a:ln>
            </p:spPr>
          </p:pic>
          <p:pic>
            <p:nvPicPr>
              <p:cNvPr descr="A group of eggs on a shelf&#10;&#10;Description automatically generated with low confidence" id="159" name="Google Shape;159;p3"/>
              <p:cNvPicPr preferRelativeResize="0"/>
              <p:nvPr/>
            </p:nvPicPr>
            <p:blipFill rotWithShape="1">
              <a:blip r:embed="rId5">
                <a:alphaModFix/>
              </a:blip>
              <a:srcRect b="0" l="0" r="0" t="0"/>
              <a:stretch/>
            </p:blipFill>
            <p:spPr>
              <a:xfrm>
                <a:off x="5338152" y="2806244"/>
                <a:ext cx="1226235" cy="817490"/>
              </a:xfrm>
              <a:prstGeom prst="rect">
                <a:avLst/>
              </a:prstGeom>
              <a:noFill/>
              <a:ln>
                <a:noFill/>
              </a:ln>
            </p:spPr>
          </p:pic>
          <p:pic>
            <p:nvPicPr>
              <p:cNvPr descr="A picture containing indoor, clothespin, several&#10;&#10;Description automatically generated" id="160" name="Google Shape;160;p3"/>
              <p:cNvPicPr preferRelativeResize="0"/>
              <p:nvPr/>
            </p:nvPicPr>
            <p:blipFill rotWithShape="1">
              <a:blip r:embed="rId6">
                <a:alphaModFix/>
              </a:blip>
              <a:srcRect b="0" l="0" r="0" t="0"/>
              <a:stretch/>
            </p:blipFill>
            <p:spPr>
              <a:xfrm>
                <a:off x="6641233" y="2806244"/>
                <a:ext cx="1022473" cy="817490"/>
              </a:xfrm>
              <a:prstGeom prst="rect">
                <a:avLst/>
              </a:prstGeom>
              <a:noFill/>
              <a:ln>
                <a:noFill/>
              </a:ln>
            </p:spPr>
          </p:pic>
          <p:pic>
            <p:nvPicPr>
              <p:cNvPr descr="A stone with a face carved into it&#10;&#10;Description automatically generated with low confidence" id="161" name="Google Shape;161;p3"/>
              <p:cNvPicPr preferRelativeResize="0"/>
              <p:nvPr/>
            </p:nvPicPr>
            <p:blipFill rotWithShape="1">
              <a:blip r:embed="rId7">
                <a:alphaModFix/>
              </a:blip>
              <a:srcRect b="0" l="0" r="0" t="0"/>
              <a:stretch/>
            </p:blipFill>
            <p:spPr>
              <a:xfrm>
                <a:off x="7740552" y="2813526"/>
                <a:ext cx="626399" cy="810207"/>
              </a:xfrm>
              <a:prstGeom prst="rect">
                <a:avLst/>
              </a:prstGeom>
              <a:noFill/>
              <a:ln>
                <a:noFill/>
              </a:ln>
            </p:spPr>
          </p:pic>
          <p:pic>
            <p:nvPicPr>
              <p:cNvPr descr="A close-up of some rocks&#10;&#10;Description automatically generated with medium confidence" id="162" name="Google Shape;162;p3"/>
              <p:cNvPicPr preferRelativeResize="0"/>
              <p:nvPr/>
            </p:nvPicPr>
            <p:blipFill rotWithShape="1">
              <a:blip r:embed="rId8">
                <a:alphaModFix/>
              </a:blip>
              <a:srcRect b="0" l="0" r="0" t="0"/>
              <a:stretch/>
            </p:blipFill>
            <p:spPr>
              <a:xfrm>
                <a:off x="8418882" y="2813527"/>
                <a:ext cx="2062851" cy="817744"/>
              </a:xfrm>
              <a:prstGeom prst="rect">
                <a:avLst/>
              </a:prstGeom>
              <a:noFill/>
              <a:ln>
                <a:noFill/>
              </a:ln>
            </p:spPr>
          </p:pic>
          <p:pic>
            <p:nvPicPr>
              <p:cNvPr descr="A picture containing text, leather, fabric&#10;&#10;Description automatically generated" id="163" name="Google Shape;163;p3"/>
              <p:cNvPicPr preferRelativeResize="0"/>
              <p:nvPr/>
            </p:nvPicPr>
            <p:blipFill rotWithShape="1">
              <a:blip r:embed="rId9">
                <a:alphaModFix/>
              </a:blip>
              <a:srcRect b="0" l="0" r="0" t="0"/>
              <a:stretch/>
            </p:blipFill>
            <p:spPr>
              <a:xfrm>
                <a:off x="3986022" y="3733055"/>
                <a:ext cx="1820775" cy="817491"/>
              </a:xfrm>
              <a:prstGeom prst="rect">
                <a:avLst/>
              </a:prstGeom>
              <a:noFill/>
              <a:ln>
                <a:noFill/>
              </a:ln>
            </p:spPr>
          </p:pic>
          <p:pic>
            <p:nvPicPr>
              <p:cNvPr id="164" name="Google Shape;164;p3"/>
              <p:cNvPicPr preferRelativeResize="0"/>
              <p:nvPr/>
            </p:nvPicPr>
            <p:blipFill rotWithShape="1">
              <a:blip r:embed="rId10">
                <a:alphaModFix/>
              </a:blip>
              <a:srcRect b="0" l="0" r="0" t="0"/>
              <a:stretch/>
            </p:blipFill>
            <p:spPr>
              <a:xfrm>
                <a:off x="5869975" y="3733055"/>
                <a:ext cx="676984" cy="817490"/>
              </a:xfrm>
              <a:prstGeom prst="rect">
                <a:avLst/>
              </a:prstGeom>
              <a:noFill/>
              <a:ln>
                <a:noFill/>
              </a:ln>
            </p:spPr>
          </p:pic>
          <p:pic>
            <p:nvPicPr>
              <p:cNvPr descr="A picture containing object, coin&#10;&#10;Description automatically generated" id="165" name="Google Shape;165;p3"/>
              <p:cNvPicPr preferRelativeResize="0"/>
              <p:nvPr/>
            </p:nvPicPr>
            <p:blipFill rotWithShape="1">
              <a:blip r:embed="rId11">
                <a:alphaModFix/>
              </a:blip>
              <a:srcRect b="0" l="0" r="0" t="0"/>
              <a:stretch/>
            </p:blipFill>
            <p:spPr>
              <a:xfrm>
                <a:off x="6641233" y="3733055"/>
                <a:ext cx="836319" cy="817490"/>
              </a:xfrm>
              <a:prstGeom prst="rect">
                <a:avLst/>
              </a:prstGeom>
              <a:noFill/>
              <a:ln>
                <a:noFill/>
              </a:ln>
            </p:spPr>
          </p:pic>
          <p:pic>
            <p:nvPicPr>
              <p:cNvPr descr="A close-up of a coin&#10;&#10;Description automatically generated with low confidence" id="166" name="Google Shape;166;p3"/>
              <p:cNvPicPr preferRelativeResize="0"/>
              <p:nvPr/>
            </p:nvPicPr>
            <p:blipFill rotWithShape="1">
              <a:blip r:embed="rId12">
                <a:alphaModFix/>
              </a:blip>
              <a:srcRect b="0" l="0" r="0" t="0"/>
              <a:stretch/>
            </p:blipFill>
            <p:spPr>
              <a:xfrm>
                <a:off x="7609948" y="3733055"/>
                <a:ext cx="726116" cy="840050"/>
              </a:xfrm>
              <a:prstGeom prst="rect">
                <a:avLst/>
              </a:prstGeom>
              <a:noFill/>
              <a:ln>
                <a:noFill/>
              </a:ln>
            </p:spPr>
          </p:pic>
          <p:pic>
            <p:nvPicPr>
              <p:cNvPr descr="A coin with a face on it&#10;&#10;Description automatically generated with low confidence" id="167" name="Google Shape;167;p3"/>
              <p:cNvPicPr preferRelativeResize="0"/>
              <p:nvPr/>
            </p:nvPicPr>
            <p:blipFill rotWithShape="1">
              <a:blip r:embed="rId13">
                <a:alphaModFix/>
              </a:blip>
              <a:srcRect b="0" l="0" r="0" t="0"/>
              <a:stretch/>
            </p:blipFill>
            <p:spPr>
              <a:xfrm>
                <a:off x="8418882" y="3733055"/>
                <a:ext cx="868303" cy="840050"/>
              </a:xfrm>
              <a:prstGeom prst="rect">
                <a:avLst/>
              </a:prstGeom>
              <a:noFill/>
              <a:ln>
                <a:noFill/>
              </a:ln>
            </p:spPr>
          </p:pic>
          <p:pic>
            <p:nvPicPr>
              <p:cNvPr descr="A picture containing text, rug, fabric&#10;&#10;Description automatically generated" id="168" name="Google Shape;168;p3"/>
              <p:cNvPicPr preferRelativeResize="0"/>
              <p:nvPr/>
            </p:nvPicPr>
            <p:blipFill rotWithShape="1">
              <a:blip r:embed="rId14">
                <a:alphaModFix/>
              </a:blip>
              <a:srcRect b="0" l="0" r="0" t="0"/>
              <a:stretch/>
            </p:blipFill>
            <p:spPr>
              <a:xfrm>
                <a:off x="3986022" y="4659867"/>
                <a:ext cx="765880" cy="1230544"/>
              </a:xfrm>
              <a:prstGeom prst="rect">
                <a:avLst/>
              </a:prstGeom>
              <a:noFill/>
              <a:ln>
                <a:noFill/>
              </a:ln>
            </p:spPr>
          </p:pic>
          <p:pic>
            <p:nvPicPr>
              <p:cNvPr descr="Text, letter&#10;&#10;Description automatically generated" id="169" name="Google Shape;169;p3"/>
              <p:cNvPicPr preferRelativeResize="0"/>
              <p:nvPr/>
            </p:nvPicPr>
            <p:blipFill rotWithShape="1">
              <a:blip r:embed="rId15">
                <a:alphaModFix/>
              </a:blip>
              <a:srcRect b="0" l="0" r="0" t="0"/>
              <a:stretch/>
            </p:blipFill>
            <p:spPr>
              <a:xfrm>
                <a:off x="4872354" y="4659865"/>
                <a:ext cx="1997715" cy="1230543"/>
              </a:xfrm>
              <a:prstGeom prst="rect">
                <a:avLst/>
              </a:prstGeom>
              <a:noFill/>
              <a:ln>
                <a:noFill/>
              </a:ln>
            </p:spPr>
          </p:pic>
          <p:pic>
            <p:nvPicPr>
              <p:cNvPr descr="Text&#10;&#10;Description automatically generated" id="170" name="Google Shape;170;p3"/>
              <p:cNvPicPr preferRelativeResize="0"/>
              <p:nvPr/>
            </p:nvPicPr>
            <p:blipFill rotWithShape="1">
              <a:blip r:embed="rId16">
                <a:alphaModFix/>
              </a:blip>
              <a:srcRect b="0" l="0" r="0" t="0"/>
              <a:stretch/>
            </p:blipFill>
            <p:spPr>
              <a:xfrm>
                <a:off x="6950207" y="4652329"/>
                <a:ext cx="1569660" cy="1238079"/>
              </a:xfrm>
              <a:prstGeom prst="rect">
                <a:avLst/>
              </a:prstGeom>
              <a:noFill/>
              <a:ln>
                <a:noFill/>
              </a:ln>
            </p:spPr>
          </p:pic>
          <p:pic>
            <p:nvPicPr>
              <p:cNvPr descr="A close-up of a dollar bill&#10;&#10;Description automatically generated with medium confidence" id="171" name="Google Shape;171;p3"/>
              <p:cNvPicPr preferRelativeResize="0"/>
              <p:nvPr/>
            </p:nvPicPr>
            <p:blipFill rotWithShape="1">
              <a:blip r:embed="rId17">
                <a:alphaModFix/>
              </a:blip>
              <a:srcRect b="0" l="0" r="0" t="0"/>
              <a:stretch/>
            </p:blipFill>
            <p:spPr>
              <a:xfrm>
                <a:off x="8600004" y="4659865"/>
                <a:ext cx="2203957" cy="1230543"/>
              </a:xfrm>
              <a:prstGeom prst="rect">
                <a:avLst/>
              </a:prstGeom>
              <a:noFill/>
              <a:ln>
                <a:noFill/>
              </a:ln>
            </p:spPr>
          </p:pic>
          <p:pic>
            <p:nvPicPr>
              <p:cNvPr descr="A picture containing object, coin, set&#10;&#10;Description automatically generated" id="172" name="Google Shape;172;p3"/>
              <p:cNvPicPr preferRelativeResize="0"/>
              <p:nvPr/>
            </p:nvPicPr>
            <p:blipFill rotWithShape="1">
              <a:blip r:embed="rId18">
                <a:alphaModFix/>
              </a:blip>
              <a:srcRect b="0" l="0" r="0" t="0"/>
              <a:stretch/>
            </p:blipFill>
            <p:spPr>
              <a:xfrm>
                <a:off x="10377816" y="3713846"/>
                <a:ext cx="852289" cy="855074"/>
              </a:xfrm>
              <a:prstGeom prst="rect">
                <a:avLst/>
              </a:prstGeom>
              <a:noFill/>
              <a:ln>
                <a:noFill/>
              </a:ln>
            </p:spPr>
          </p:pic>
          <p:pic>
            <p:nvPicPr>
              <p:cNvPr descr="A picture containing coin&#10;&#10;Description automatically generated" id="173" name="Google Shape;173;p3"/>
              <p:cNvPicPr preferRelativeResize="0"/>
              <p:nvPr/>
            </p:nvPicPr>
            <p:blipFill rotWithShape="1">
              <a:blip r:embed="rId19">
                <a:alphaModFix/>
              </a:blip>
              <a:srcRect b="0" l="8240" r="16573" t="2346"/>
              <a:stretch/>
            </p:blipFill>
            <p:spPr>
              <a:xfrm>
                <a:off x="9370003" y="3714679"/>
                <a:ext cx="876920" cy="854241"/>
              </a:xfrm>
              <a:prstGeom prst="rect">
                <a:avLst/>
              </a:prstGeom>
              <a:noFill/>
              <a:ln>
                <a:noFill/>
              </a:ln>
            </p:spPr>
          </p:pic>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 name="Shape 177"/>
        <p:cNvGrpSpPr/>
        <p:nvPr/>
      </p:nvGrpSpPr>
      <p:grpSpPr>
        <a:xfrm>
          <a:off x="0" y="0"/>
          <a:ext cx="0" cy="0"/>
          <a:chOff x="0" y="0"/>
          <a:chExt cx="0" cy="0"/>
        </a:xfrm>
      </p:grpSpPr>
      <p:sp>
        <p:nvSpPr>
          <p:cNvPr id="178" name="Google Shape;178;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179" name="Google Shape;179;p4"/>
          <p:cNvSpPr/>
          <p:nvPr/>
        </p:nvSpPr>
        <p:spPr>
          <a:xfrm>
            <a:off x="245534" y="237744"/>
            <a:ext cx="2926080" cy="6382512"/>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19100" y="413053"/>
            <a:ext cx="2616201" cy="6064596"/>
          </a:xfrm>
          <a:prstGeom prst="rect">
            <a:avLst/>
          </a:prstGeom>
          <a:noFill/>
          <a:ln cap="flat" cmpd="sng" w="952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181" name="Google Shape;181;p4"/>
          <p:cNvSpPr txBox="1"/>
          <p:nvPr>
            <p:ph type="title"/>
          </p:nvPr>
        </p:nvSpPr>
        <p:spPr>
          <a:xfrm>
            <a:off x="557720" y="612843"/>
            <a:ext cx="2312480" cy="14997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EFEFE"/>
              </a:buClr>
              <a:buSzPts val="2800"/>
              <a:buFont typeface="Geo"/>
              <a:buNone/>
            </a:pPr>
            <a:r>
              <a:rPr lang="en-US" sz="2800"/>
              <a:t>History of Internet</a:t>
            </a:r>
            <a:endParaRPr/>
          </a:p>
        </p:txBody>
      </p:sp>
      <p:sp>
        <p:nvSpPr>
          <p:cNvPr id="182" name="Google Shape;182;p4"/>
          <p:cNvSpPr txBox="1"/>
          <p:nvPr>
            <p:ph idx="1" type="body"/>
          </p:nvPr>
        </p:nvSpPr>
        <p:spPr>
          <a:xfrm>
            <a:off x="557720" y="2149813"/>
            <a:ext cx="2312479" cy="3854197"/>
          </a:xfrm>
          <a:prstGeom prst="rect">
            <a:avLst/>
          </a:prstGeom>
          <a:noFill/>
          <a:ln>
            <a:noFill/>
          </a:ln>
        </p:spPr>
        <p:txBody>
          <a:bodyPr anchorCtr="0" anchor="t" bIns="45700" lIns="91425" spcFirstLastPara="1" rIns="91425" wrap="square" tIns="45700">
            <a:normAutofit/>
          </a:bodyPr>
          <a:lstStyle/>
          <a:p>
            <a:pPr indent="-93979" lvl="0" marL="182880" rtl="0" algn="l">
              <a:lnSpc>
                <a:spcPct val="120000"/>
              </a:lnSpc>
              <a:spcBef>
                <a:spcPts val="0"/>
              </a:spcBef>
              <a:spcAft>
                <a:spcPts val="0"/>
              </a:spcAft>
              <a:buSzPts val="1400"/>
              <a:buNone/>
            </a:pPr>
            <a:r>
              <a:t/>
            </a:r>
            <a:endParaRPr>
              <a:solidFill>
                <a:srgbClr val="FEFEFE"/>
              </a:solidFill>
            </a:endParaRPr>
          </a:p>
          <a:p>
            <a:pPr indent="-182880" lvl="0" marL="182880" rtl="0" algn="l">
              <a:lnSpc>
                <a:spcPct val="120000"/>
              </a:lnSpc>
              <a:spcBef>
                <a:spcPts val="900"/>
              </a:spcBef>
              <a:spcAft>
                <a:spcPts val="0"/>
              </a:spcAft>
              <a:buSzPts val="1400"/>
              <a:buChar char="◦"/>
            </a:pPr>
            <a:r>
              <a:rPr lang="en-US">
                <a:solidFill>
                  <a:srgbClr val="FEFEFE"/>
                </a:solidFill>
              </a:rPr>
              <a:t>The Internet</a:t>
            </a:r>
            <a:endParaRPr/>
          </a:p>
          <a:p>
            <a:pPr indent="-182880" lvl="1" marL="457200" rtl="0" algn="l">
              <a:lnSpc>
                <a:spcPct val="120000"/>
              </a:lnSpc>
              <a:spcBef>
                <a:spcPts val="500"/>
              </a:spcBef>
              <a:spcAft>
                <a:spcPts val="0"/>
              </a:spcAft>
              <a:buSzPts val="1400"/>
              <a:buChar char="◦"/>
            </a:pPr>
            <a:r>
              <a:rPr lang="en-US" sz="1400">
                <a:solidFill>
                  <a:srgbClr val="FEFEFE"/>
                </a:solidFill>
              </a:rPr>
              <a:t>Ethernet</a:t>
            </a:r>
            <a:endParaRPr/>
          </a:p>
          <a:p>
            <a:pPr indent="-182880" lvl="1" marL="457200" rtl="0" algn="l">
              <a:lnSpc>
                <a:spcPct val="120000"/>
              </a:lnSpc>
              <a:spcBef>
                <a:spcPts val="500"/>
              </a:spcBef>
              <a:spcAft>
                <a:spcPts val="0"/>
              </a:spcAft>
              <a:buSzPts val="1400"/>
              <a:buChar char="◦"/>
            </a:pPr>
            <a:r>
              <a:rPr lang="en-US" sz="1400">
                <a:solidFill>
                  <a:srgbClr val="FEFEFE"/>
                </a:solidFill>
              </a:rPr>
              <a:t>TCP/IP Protocol</a:t>
            </a:r>
            <a:endParaRPr/>
          </a:p>
          <a:p>
            <a:pPr indent="-182880" lvl="1" marL="457200" rtl="0" algn="l">
              <a:lnSpc>
                <a:spcPct val="120000"/>
              </a:lnSpc>
              <a:spcBef>
                <a:spcPts val="500"/>
              </a:spcBef>
              <a:spcAft>
                <a:spcPts val="0"/>
              </a:spcAft>
              <a:buSzPts val="1400"/>
              <a:buChar char="◦"/>
            </a:pPr>
            <a:r>
              <a:rPr lang="en-US" sz="1400">
                <a:solidFill>
                  <a:srgbClr val="FEFEFE"/>
                </a:solidFill>
              </a:rPr>
              <a:t>HTTP and HTML</a:t>
            </a:r>
            <a:endParaRPr/>
          </a:p>
          <a:p>
            <a:pPr indent="-182880" lvl="1" marL="457200" rtl="0" algn="l">
              <a:lnSpc>
                <a:spcPct val="120000"/>
              </a:lnSpc>
              <a:spcBef>
                <a:spcPts val="500"/>
              </a:spcBef>
              <a:spcAft>
                <a:spcPts val="0"/>
              </a:spcAft>
              <a:buSzPts val="1400"/>
              <a:buChar char="◦"/>
            </a:pPr>
            <a:r>
              <a:rPr lang="en-US" sz="1400">
                <a:solidFill>
                  <a:srgbClr val="FEFEFE"/>
                </a:solidFill>
              </a:rPr>
              <a:t>SSL / TLS</a:t>
            </a:r>
            <a:endParaRPr/>
          </a:p>
          <a:p>
            <a:pPr indent="-182880" lvl="0" marL="182880" rtl="0" algn="l">
              <a:lnSpc>
                <a:spcPct val="120000"/>
              </a:lnSpc>
              <a:spcBef>
                <a:spcPts val="900"/>
              </a:spcBef>
              <a:spcAft>
                <a:spcPts val="0"/>
              </a:spcAft>
              <a:buSzPts val="1400"/>
              <a:buChar char="◦"/>
            </a:pPr>
            <a:r>
              <a:rPr lang="en-US">
                <a:solidFill>
                  <a:srgbClr val="FEFEFE"/>
                </a:solidFill>
              </a:rPr>
              <a:t>Payment in Internet</a:t>
            </a:r>
            <a:endParaRPr/>
          </a:p>
          <a:p>
            <a:pPr indent="-182880" lvl="1" marL="457200" rtl="0" algn="l">
              <a:lnSpc>
                <a:spcPct val="120000"/>
              </a:lnSpc>
              <a:spcBef>
                <a:spcPts val="500"/>
              </a:spcBef>
              <a:spcAft>
                <a:spcPts val="0"/>
              </a:spcAft>
              <a:buSzPts val="1400"/>
              <a:buChar char="◦"/>
            </a:pPr>
            <a:r>
              <a:rPr lang="en-US" sz="1400">
                <a:solidFill>
                  <a:srgbClr val="FEFEFE"/>
                </a:solidFill>
              </a:rPr>
              <a:t>How to Transfer $</a:t>
            </a:r>
            <a:endParaRPr/>
          </a:p>
          <a:p>
            <a:pPr indent="-182880" lvl="1" marL="457200" rtl="0" algn="l">
              <a:lnSpc>
                <a:spcPct val="120000"/>
              </a:lnSpc>
              <a:spcBef>
                <a:spcPts val="500"/>
              </a:spcBef>
              <a:spcAft>
                <a:spcPts val="0"/>
              </a:spcAft>
              <a:buSzPts val="1400"/>
              <a:buChar char="◦"/>
            </a:pPr>
            <a:r>
              <a:rPr lang="en-US" sz="1400">
                <a:solidFill>
                  <a:srgbClr val="FEFEFE"/>
                </a:solidFill>
              </a:rPr>
              <a:t>Cash vs Credit</a:t>
            </a:r>
            <a:endParaRPr/>
          </a:p>
          <a:p>
            <a:pPr indent="-182880" lvl="1" marL="457200" rtl="0" algn="l">
              <a:lnSpc>
                <a:spcPct val="120000"/>
              </a:lnSpc>
              <a:spcBef>
                <a:spcPts val="500"/>
              </a:spcBef>
              <a:spcAft>
                <a:spcPts val="0"/>
              </a:spcAft>
              <a:buSzPts val="1400"/>
              <a:buChar char="◦"/>
            </a:pPr>
            <a:r>
              <a:rPr lang="en-US" sz="1400">
                <a:solidFill>
                  <a:srgbClr val="FEFEFE"/>
                </a:solidFill>
              </a:rPr>
              <a:t>Avoid Cheating?</a:t>
            </a:r>
            <a:endParaRPr/>
          </a:p>
        </p:txBody>
      </p:sp>
      <p:sp>
        <p:nvSpPr>
          <p:cNvPr id="183" name="Google Shape;183;p4"/>
          <p:cNvSpPr/>
          <p:nvPr/>
        </p:nvSpPr>
        <p:spPr>
          <a:xfrm>
            <a:off x="3569764" y="413053"/>
            <a:ext cx="8212114" cy="6064596"/>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4"/>
          <p:cNvGrpSpPr/>
          <p:nvPr/>
        </p:nvGrpSpPr>
        <p:grpSpPr>
          <a:xfrm>
            <a:off x="3649863" y="656135"/>
            <a:ext cx="7969787" cy="5629040"/>
            <a:chOff x="3664493" y="736600"/>
            <a:chExt cx="7969787" cy="5629040"/>
          </a:xfrm>
        </p:grpSpPr>
        <p:pic>
          <p:nvPicPr>
            <p:cNvPr descr="A person looking at a computer screen&#10;&#10;Description automatically generated with medium confidence" id="185" name="Google Shape;185;p4"/>
            <p:cNvPicPr preferRelativeResize="0"/>
            <p:nvPr/>
          </p:nvPicPr>
          <p:blipFill rotWithShape="1">
            <a:blip r:embed="rId3">
              <a:alphaModFix/>
            </a:blip>
            <a:srcRect b="0" l="0" r="0" t="0"/>
            <a:stretch/>
          </p:blipFill>
          <p:spPr>
            <a:xfrm>
              <a:off x="7651160" y="2822995"/>
              <a:ext cx="3983120" cy="2086395"/>
            </a:xfrm>
            <a:prstGeom prst="rect">
              <a:avLst/>
            </a:prstGeom>
            <a:noFill/>
            <a:ln>
              <a:noFill/>
            </a:ln>
          </p:spPr>
        </p:pic>
        <p:pic>
          <p:nvPicPr>
            <p:cNvPr descr="A picture containing website&#10;&#10;Description automatically generated" id="186" name="Google Shape;186;p4"/>
            <p:cNvPicPr preferRelativeResize="0"/>
            <p:nvPr/>
          </p:nvPicPr>
          <p:blipFill rotWithShape="1">
            <a:blip r:embed="rId4">
              <a:alphaModFix/>
            </a:blip>
            <a:srcRect b="0" l="0" r="0" t="0"/>
            <a:stretch/>
          </p:blipFill>
          <p:spPr>
            <a:xfrm>
              <a:off x="7775572" y="3866192"/>
              <a:ext cx="3705227" cy="2086395"/>
            </a:xfrm>
            <a:prstGeom prst="rect">
              <a:avLst/>
            </a:prstGeom>
            <a:noFill/>
            <a:ln>
              <a:noFill/>
            </a:ln>
          </p:spPr>
        </p:pic>
        <p:pic>
          <p:nvPicPr>
            <p:cNvPr descr="Text&#10;&#10;Description automatically generated" id="187" name="Google Shape;187;p4"/>
            <p:cNvPicPr preferRelativeResize="0"/>
            <p:nvPr/>
          </p:nvPicPr>
          <p:blipFill rotWithShape="1">
            <a:blip r:embed="rId5">
              <a:alphaModFix/>
            </a:blip>
            <a:srcRect b="0" l="0" r="0" t="0"/>
            <a:stretch/>
          </p:blipFill>
          <p:spPr>
            <a:xfrm>
              <a:off x="3664493" y="736600"/>
              <a:ext cx="3810000" cy="5384800"/>
            </a:xfrm>
            <a:prstGeom prst="rect">
              <a:avLst/>
            </a:prstGeom>
            <a:noFill/>
            <a:ln>
              <a:noFill/>
            </a:ln>
          </p:spPr>
        </p:pic>
        <p:pic>
          <p:nvPicPr>
            <p:cNvPr descr="Graphical user interface, application&#10;&#10;Description automatically generated" id="188" name="Google Shape;188;p4"/>
            <p:cNvPicPr preferRelativeResize="0"/>
            <p:nvPr/>
          </p:nvPicPr>
          <p:blipFill rotWithShape="1">
            <a:blip r:embed="rId6">
              <a:alphaModFix/>
            </a:blip>
            <a:srcRect b="0" l="0" r="0" t="0"/>
            <a:stretch/>
          </p:blipFill>
          <p:spPr>
            <a:xfrm>
              <a:off x="7503562" y="736600"/>
              <a:ext cx="4115470" cy="2086395"/>
            </a:xfrm>
            <a:prstGeom prst="rect">
              <a:avLst/>
            </a:prstGeom>
            <a:noFill/>
            <a:ln>
              <a:noFill/>
            </a:ln>
          </p:spPr>
        </p:pic>
        <p:pic>
          <p:nvPicPr>
            <p:cNvPr descr="Graphical user interface, text, application, email&#10;&#10;Description automatically generated" id="189" name="Google Shape;189;p4"/>
            <p:cNvPicPr preferRelativeResize="0"/>
            <p:nvPr/>
          </p:nvPicPr>
          <p:blipFill rotWithShape="1">
            <a:blip r:embed="rId7">
              <a:alphaModFix/>
            </a:blip>
            <a:srcRect b="0" l="0" r="0" t="0"/>
            <a:stretch/>
          </p:blipFill>
          <p:spPr>
            <a:xfrm>
              <a:off x="8399582" y="4793581"/>
              <a:ext cx="3219450" cy="1572059"/>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5"/>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195" name="Google Shape;195;p5"/>
          <p:cNvSpPr/>
          <p:nvPr/>
        </p:nvSpPr>
        <p:spPr>
          <a:xfrm>
            <a:off x="417646" y="413053"/>
            <a:ext cx="8212114" cy="6064596"/>
          </a:xfrm>
          <a:prstGeom prst="rect">
            <a:avLst/>
          </a:prstGeom>
          <a:solidFill>
            <a:srgbClr val="FFFFFF"/>
          </a:solid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9020386" y="237744"/>
            <a:ext cx="2926080"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9184978" y="402336"/>
            <a:ext cx="2596896" cy="6053328"/>
          </a:xfrm>
          <a:prstGeom prst="rect">
            <a:avLst/>
          </a:prstGeom>
          <a:noFill/>
          <a:ln cap="flat" cmpd="sng" w="9525">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198" name="Google Shape;198;p5"/>
          <p:cNvSpPr txBox="1"/>
          <p:nvPr>
            <p:ph type="title"/>
          </p:nvPr>
        </p:nvSpPr>
        <p:spPr>
          <a:xfrm>
            <a:off x="9321801" y="612843"/>
            <a:ext cx="2312480" cy="14997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2800"/>
              <a:buFont typeface="Geo"/>
              <a:buNone/>
            </a:pPr>
            <a:r>
              <a:rPr lang="en-US" sz="2800"/>
              <a:t>The Bank Ledger</a:t>
            </a:r>
            <a:endParaRPr/>
          </a:p>
        </p:txBody>
      </p:sp>
      <p:sp>
        <p:nvSpPr>
          <p:cNvPr id="199" name="Google Shape;199;p5"/>
          <p:cNvSpPr txBox="1"/>
          <p:nvPr>
            <p:ph idx="1" type="body"/>
          </p:nvPr>
        </p:nvSpPr>
        <p:spPr>
          <a:xfrm>
            <a:off x="9321801" y="2149813"/>
            <a:ext cx="2312479" cy="4046706"/>
          </a:xfrm>
          <a:prstGeom prst="rect">
            <a:avLst/>
          </a:prstGeom>
          <a:noFill/>
          <a:ln>
            <a:noFill/>
          </a:ln>
        </p:spPr>
        <p:txBody>
          <a:bodyPr anchorCtr="0" anchor="t" bIns="45700" lIns="91425" spcFirstLastPara="1" rIns="91425" wrap="square" tIns="45700">
            <a:normAutofit/>
          </a:bodyPr>
          <a:lstStyle/>
          <a:p>
            <a:pPr indent="-93979" lvl="0" marL="182880" rtl="0" algn="l">
              <a:lnSpc>
                <a:spcPct val="120000"/>
              </a:lnSpc>
              <a:spcBef>
                <a:spcPts val="0"/>
              </a:spcBef>
              <a:spcAft>
                <a:spcPts val="0"/>
              </a:spcAft>
              <a:buSzPts val="1400"/>
              <a:buNone/>
            </a:pPr>
            <a:r>
              <a:t/>
            </a:r>
            <a:endParaRPr>
              <a:solidFill>
                <a:srgbClr val="262626"/>
              </a:solidFill>
            </a:endParaRPr>
          </a:p>
          <a:p>
            <a:pPr indent="0" lvl="0" marL="0" rtl="0" algn="l">
              <a:lnSpc>
                <a:spcPct val="120000"/>
              </a:lnSpc>
              <a:spcBef>
                <a:spcPts val="900"/>
              </a:spcBef>
              <a:spcAft>
                <a:spcPts val="0"/>
              </a:spcAft>
              <a:buSzPts val="1400"/>
              <a:buNone/>
            </a:pPr>
            <a:r>
              <a:rPr b="1" lang="en-US">
                <a:solidFill>
                  <a:srgbClr val="262626"/>
                </a:solidFill>
              </a:rPr>
              <a:t>Current Structures</a:t>
            </a:r>
            <a:endParaRPr/>
          </a:p>
          <a:p>
            <a:pPr indent="-182880" lvl="0" marL="182880" rtl="0" algn="l">
              <a:lnSpc>
                <a:spcPct val="120000"/>
              </a:lnSpc>
              <a:spcBef>
                <a:spcPts val="900"/>
              </a:spcBef>
              <a:spcAft>
                <a:spcPts val="0"/>
              </a:spcAft>
              <a:buSzPts val="1400"/>
              <a:buChar char="◦"/>
            </a:pPr>
            <a:r>
              <a:rPr lang="en-US">
                <a:solidFill>
                  <a:srgbClr val="262626"/>
                </a:solidFill>
              </a:rPr>
              <a:t>Central Bank</a:t>
            </a:r>
            <a:endParaRPr/>
          </a:p>
          <a:p>
            <a:pPr indent="-182880" lvl="0" marL="182880" rtl="0" algn="l">
              <a:lnSpc>
                <a:spcPct val="120000"/>
              </a:lnSpc>
              <a:spcBef>
                <a:spcPts val="900"/>
              </a:spcBef>
              <a:spcAft>
                <a:spcPts val="0"/>
              </a:spcAft>
              <a:buSzPts val="1400"/>
              <a:buChar char="◦"/>
            </a:pPr>
            <a:r>
              <a:rPr lang="en-US">
                <a:solidFill>
                  <a:srgbClr val="262626"/>
                </a:solidFill>
              </a:rPr>
              <a:t>Commercial Bank</a:t>
            </a:r>
            <a:endParaRPr/>
          </a:p>
          <a:p>
            <a:pPr indent="-182880" lvl="0" marL="182880" rtl="0" algn="l">
              <a:lnSpc>
                <a:spcPct val="120000"/>
              </a:lnSpc>
              <a:spcBef>
                <a:spcPts val="900"/>
              </a:spcBef>
              <a:spcAft>
                <a:spcPts val="0"/>
              </a:spcAft>
              <a:buSzPts val="1400"/>
              <a:buChar char="◦"/>
            </a:pPr>
            <a:r>
              <a:rPr lang="en-US">
                <a:solidFill>
                  <a:srgbClr val="262626"/>
                </a:solidFill>
              </a:rPr>
              <a:t>Financial Users</a:t>
            </a:r>
            <a:endParaRPr/>
          </a:p>
          <a:p>
            <a:pPr indent="0" lvl="0" marL="0" rtl="0" algn="l">
              <a:lnSpc>
                <a:spcPct val="120000"/>
              </a:lnSpc>
              <a:spcBef>
                <a:spcPts val="900"/>
              </a:spcBef>
              <a:spcAft>
                <a:spcPts val="0"/>
              </a:spcAft>
              <a:buSzPts val="1400"/>
              <a:buNone/>
            </a:pPr>
            <a:r>
              <a:rPr b="1" lang="en-US">
                <a:solidFill>
                  <a:srgbClr val="262626"/>
                </a:solidFill>
              </a:rPr>
              <a:t>Recording of Accounts</a:t>
            </a:r>
            <a:endParaRPr/>
          </a:p>
          <a:p>
            <a:pPr indent="-182880" lvl="0" marL="182880" rtl="0" algn="l">
              <a:lnSpc>
                <a:spcPct val="120000"/>
              </a:lnSpc>
              <a:spcBef>
                <a:spcPts val="900"/>
              </a:spcBef>
              <a:spcAft>
                <a:spcPts val="0"/>
              </a:spcAft>
              <a:buSzPts val="1400"/>
              <a:buChar char="◦"/>
            </a:pPr>
            <a:r>
              <a:rPr lang="en-US">
                <a:solidFill>
                  <a:srgbClr val="262626"/>
                </a:solidFill>
              </a:rPr>
              <a:t>Economic Activities</a:t>
            </a:r>
            <a:endParaRPr/>
          </a:p>
          <a:p>
            <a:pPr indent="-182880" lvl="0" marL="182880" rtl="0" algn="l">
              <a:lnSpc>
                <a:spcPct val="120000"/>
              </a:lnSpc>
              <a:spcBef>
                <a:spcPts val="900"/>
              </a:spcBef>
              <a:spcAft>
                <a:spcPts val="0"/>
              </a:spcAft>
              <a:buSzPts val="1400"/>
              <a:buChar char="◦"/>
            </a:pPr>
            <a:r>
              <a:rPr lang="en-US">
                <a:solidFill>
                  <a:srgbClr val="262626"/>
                </a:solidFill>
              </a:rPr>
              <a:t>Financial Relationships</a:t>
            </a:r>
            <a:endParaRPr/>
          </a:p>
        </p:txBody>
      </p:sp>
      <p:grpSp>
        <p:nvGrpSpPr>
          <p:cNvPr id="200" name="Google Shape;200;p5"/>
          <p:cNvGrpSpPr/>
          <p:nvPr/>
        </p:nvGrpSpPr>
        <p:grpSpPr>
          <a:xfrm>
            <a:off x="537198" y="177090"/>
            <a:ext cx="8174858" cy="6268677"/>
            <a:chOff x="537198" y="177090"/>
            <a:chExt cx="8174858" cy="6268677"/>
          </a:xfrm>
        </p:grpSpPr>
        <p:pic>
          <p:nvPicPr>
            <p:cNvPr descr="Timeline&#10;&#10;Description automatically generated" id="201" name="Google Shape;201;p5"/>
            <p:cNvPicPr preferRelativeResize="0"/>
            <p:nvPr/>
          </p:nvPicPr>
          <p:blipFill rotWithShape="1">
            <a:blip r:embed="rId3">
              <a:alphaModFix/>
            </a:blip>
            <a:srcRect b="697" l="0" r="-2" t="0"/>
            <a:stretch/>
          </p:blipFill>
          <p:spPr>
            <a:xfrm>
              <a:off x="850494" y="612119"/>
              <a:ext cx="4655255" cy="3386131"/>
            </a:xfrm>
            <a:prstGeom prst="rect">
              <a:avLst/>
            </a:prstGeom>
            <a:noFill/>
            <a:ln>
              <a:noFill/>
            </a:ln>
          </p:spPr>
        </p:pic>
        <p:grpSp>
          <p:nvGrpSpPr>
            <p:cNvPr id="202" name="Google Shape;202;p5"/>
            <p:cNvGrpSpPr/>
            <p:nvPr/>
          </p:nvGrpSpPr>
          <p:grpSpPr>
            <a:xfrm>
              <a:off x="537198" y="4828779"/>
              <a:ext cx="8081543" cy="1616988"/>
              <a:chOff x="537198" y="4681820"/>
              <a:chExt cx="8081543" cy="1616988"/>
            </a:xfrm>
          </p:grpSpPr>
          <p:pic>
            <p:nvPicPr>
              <p:cNvPr descr="Diagram&#10;&#10;Description automatically generated with medium confidence" id="203" name="Google Shape;203;p5"/>
              <p:cNvPicPr preferRelativeResize="0"/>
              <p:nvPr/>
            </p:nvPicPr>
            <p:blipFill rotWithShape="1">
              <a:blip r:embed="rId4">
                <a:alphaModFix/>
              </a:blip>
              <a:srcRect b="0" l="0" r="0" t="0"/>
              <a:stretch/>
            </p:blipFill>
            <p:spPr>
              <a:xfrm>
                <a:off x="6005609" y="4727895"/>
                <a:ext cx="2613132" cy="1570913"/>
              </a:xfrm>
              <a:prstGeom prst="rect">
                <a:avLst/>
              </a:prstGeom>
              <a:noFill/>
              <a:ln>
                <a:noFill/>
              </a:ln>
            </p:spPr>
          </p:pic>
          <p:pic>
            <p:nvPicPr>
              <p:cNvPr descr="Diagram&#10;&#10;Description automatically generated" id="204" name="Google Shape;204;p5"/>
              <p:cNvPicPr preferRelativeResize="0"/>
              <p:nvPr/>
            </p:nvPicPr>
            <p:blipFill rotWithShape="1">
              <a:blip r:embed="rId5">
                <a:alphaModFix/>
              </a:blip>
              <a:srcRect b="0" l="0" r="0" t="0"/>
              <a:stretch/>
            </p:blipFill>
            <p:spPr>
              <a:xfrm>
                <a:off x="3389025" y="4681820"/>
                <a:ext cx="2485050" cy="1428163"/>
              </a:xfrm>
              <a:prstGeom prst="rect">
                <a:avLst/>
              </a:prstGeom>
              <a:noFill/>
              <a:ln>
                <a:noFill/>
              </a:ln>
            </p:spPr>
          </p:pic>
          <p:pic>
            <p:nvPicPr>
              <p:cNvPr descr="Graphical user interface&#10;&#10;Description automatically generated" id="205" name="Google Shape;205;p5"/>
              <p:cNvPicPr preferRelativeResize="0"/>
              <p:nvPr/>
            </p:nvPicPr>
            <p:blipFill rotWithShape="1">
              <a:blip r:embed="rId6">
                <a:alphaModFix/>
              </a:blip>
              <a:srcRect b="0" l="0" r="0" t="0"/>
              <a:stretch/>
            </p:blipFill>
            <p:spPr>
              <a:xfrm>
                <a:off x="537198" y="4691805"/>
                <a:ext cx="2851827" cy="1428163"/>
              </a:xfrm>
              <a:prstGeom prst="rect">
                <a:avLst/>
              </a:prstGeom>
              <a:noFill/>
              <a:ln>
                <a:noFill/>
              </a:ln>
            </p:spPr>
          </p:pic>
        </p:grpSp>
        <p:sp>
          <p:nvSpPr>
            <p:cNvPr id="206" name="Google Shape;206;p5"/>
            <p:cNvSpPr txBox="1"/>
            <p:nvPr/>
          </p:nvSpPr>
          <p:spPr>
            <a:xfrm>
              <a:off x="5837081" y="177090"/>
              <a:ext cx="2874975" cy="4478793"/>
            </a:xfrm>
            <a:prstGeom prst="rect">
              <a:avLst/>
            </a:prstGeom>
            <a:noFill/>
            <a:ln>
              <a:noFill/>
            </a:ln>
          </p:spPr>
          <p:txBody>
            <a:bodyPr anchorCtr="0" anchor="t" bIns="45700" lIns="91425" spcFirstLastPara="1" rIns="91425" wrap="square" tIns="45700">
              <a:normAutofit/>
            </a:bodyPr>
            <a:lstStyle/>
            <a:p>
              <a:pPr indent="-106679" lvl="0" marL="182880" marR="0" rtl="0" algn="l">
                <a:lnSpc>
                  <a:spcPct val="120000"/>
                </a:lnSpc>
                <a:spcBef>
                  <a:spcPts val="0"/>
                </a:spcBef>
                <a:spcAft>
                  <a:spcPts val="0"/>
                </a:spcAft>
                <a:buClr>
                  <a:srgbClr val="262626"/>
                </a:buClr>
                <a:buSzPts val="1200"/>
                <a:buFont typeface="Garamond"/>
                <a:buNone/>
              </a:pPr>
              <a:r>
                <a:t/>
              </a:r>
              <a:endParaRPr b="0" i="0" sz="1200" u="none" cap="none" strike="noStrike">
                <a:solidFill>
                  <a:srgbClr val="262626"/>
                </a:solidFill>
                <a:latin typeface="Geo"/>
                <a:ea typeface="Geo"/>
                <a:cs typeface="Geo"/>
                <a:sym typeface="Geo"/>
              </a:endParaRPr>
            </a:p>
            <a:p>
              <a:pPr indent="0" lvl="0" marL="0" marR="0" rtl="0" algn="l">
                <a:lnSpc>
                  <a:spcPct val="120000"/>
                </a:lnSpc>
                <a:spcBef>
                  <a:spcPts val="900"/>
                </a:spcBef>
                <a:spcAft>
                  <a:spcPts val="0"/>
                </a:spcAft>
                <a:buClr>
                  <a:srgbClr val="262626"/>
                </a:buClr>
                <a:buSzPts val="1200"/>
                <a:buFont typeface="Garamond"/>
                <a:buNone/>
              </a:pPr>
              <a:r>
                <a:rPr b="1" i="0" lang="en-US" sz="1200" u="none" cap="none" strike="noStrike">
                  <a:solidFill>
                    <a:srgbClr val="262626"/>
                  </a:solidFill>
                  <a:latin typeface="Geo"/>
                  <a:ea typeface="Geo"/>
                  <a:cs typeface="Geo"/>
                  <a:sym typeface="Geo"/>
                </a:rPr>
                <a:t>Types of Ledgers</a:t>
              </a:r>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Transactions vs Balance</a:t>
              </a:r>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General vs Supporting or Sub</a:t>
              </a:r>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Single Entry vs Double Entry</a:t>
              </a:r>
              <a:endParaRPr/>
            </a:p>
            <a:p>
              <a:pPr indent="0" lvl="0" marL="0" marR="0" rtl="0" algn="l">
                <a:lnSpc>
                  <a:spcPct val="120000"/>
                </a:lnSpc>
                <a:spcBef>
                  <a:spcPts val="900"/>
                </a:spcBef>
                <a:spcAft>
                  <a:spcPts val="0"/>
                </a:spcAft>
                <a:buClr>
                  <a:srgbClr val="262626"/>
                </a:buClr>
                <a:buSzPts val="1200"/>
                <a:buFont typeface="Garamond"/>
                <a:buNone/>
              </a:pPr>
              <a:r>
                <a:t/>
              </a:r>
              <a:endParaRPr b="1" i="0" sz="1200" u="none" cap="none" strike="noStrike">
                <a:solidFill>
                  <a:srgbClr val="262626"/>
                </a:solidFill>
                <a:latin typeface="Geo"/>
                <a:ea typeface="Geo"/>
                <a:cs typeface="Geo"/>
                <a:sym typeface="Geo"/>
              </a:endParaRPr>
            </a:p>
            <a:p>
              <a:pPr indent="0" lvl="0" marL="0" marR="0" rtl="0" algn="l">
                <a:lnSpc>
                  <a:spcPct val="120000"/>
                </a:lnSpc>
                <a:spcBef>
                  <a:spcPts val="900"/>
                </a:spcBef>
                <a:spcAft>
                  <a:spcPts val="0"/>
                </a:spcAft>
                <a:buClr>
                  <a:srgbClr val="262626"/>
                </a:buClr>
                <a:buSzPts val="1200"/>
                <a:buFont typeface="Garamond"/>
                <a:buNone/>
              </a:pPr>
              <a:r>
                <a:rPr b="1" i="0" lang="en-US" sz="1200" u="none" cap="none" strike="noStrike">
                  <a:solidFill>
                    <a:srgbClr val="262626"/>
                  </a:solidFill>
                  <a:latin typeface="Geo"/>
                  <a:ea typeface="Geo"/>
                  <a:cs typeface="Geo"/>
                  <a:sym typeface="Geo"/>
                </a:rPr>
                <a:t>Characteristic of Good Leaders</a:t>
              </a:r>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Immutable and Consistency </a:t>
              </a:r>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Timestamped</a:t>
              </a:r>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Ownership</a:t>
              </a:r>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Accuracy and Comprehensive</a:t>
              </a:r>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Description of Transaction</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6"/>
          <p:cNvSpPr txBox="1"/>
          <p:nvPr>
            <p:ph type="title"/>
          </p:nvPr>
        </p:nvSpPr>
        <p:spPr>
          <a:xfrm>
            <a:off x="6579450" y="727627"/>
            <a:ext cx="4957553"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800"/>
              <a:buFont typeface="Geo"/>
              <a:buNone/>
            </a:pPr>
            <a:r>
              <a:rPr lang="en-US"/>
              <a:t>The Design of Cash Money</a:t>
            </a:r>
            <a:endParaRPr/>
          </a:p>
        </p:txBody>
      </p:sp>
      <p:sp>
        <p:nvSpPr>
          <p:cNvPr id="212" name="Google Shape;212;p6"/>
          <p:cNvSpPr/>
          <p:nvPr/>
        </p:nvSpPr>
        <p:spPr>
          <a:xfrm>
            <a:off x="728836" y="721224"/>
            <a:ext cx="5367164" cy="5415552"/>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885217" y="892220"/>
            <a:ext cx="5054517" cy="5097085"/>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oney" id="214" name="Google Shape;214;p6"/>
          <p:cNvPicPr preferRelativeResize="0"/>
          <p:nvPr/>
        </p:nvPicPr>
        <p:blipFill rotWithShape="1">
          <a:blip r:embed="rId3">
            <a:alphaModFix/>
          </a:blip>
          <a:srcRect b="0" l="0" r="0" t="0"/>
          <a:stretch/>
        </p:blipFill>
        <p:spPr>
          <a:xfrm>
            <a:off x="1205256" y="1230863"/>
            <a:ext cx="4414438" cy="4414438"/>
          </a:xfrm>
          <a:prstGeom prst="rect">
            <a:avLst/>
          </a:prstGeom>
          <a:noFill/>
          <a:ln>
            <a:noFill/>
          </a:ln>
        </p:spPr>
      </p:pic>
      <p:sp>
        <p:nvSpPr>
          <p:cNvPr id="215" name="Google Shape;215;p6"/>
          <p:cNvSpPr txBox="1"/>
          <p:nvPr>
            <p:ph idx="1" type="body"/>
          </p:nvPr>
        </p:nvSpPr>
        <p:spPr>
          <a:xfrm>
            <a:off x="6579450" y="2538919"/>
            <a:ext cx="4957554" cy="3496120"/>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200"/>
              <a:buFont typeface="Geo"/>
              <a:buAutoNum type="arabicPeriod"/>
            </a:pPr>
            <a:r>
              <a:rPr lang="en-US" sz="1200"/>
              <a:t>Durable </a:t>
            </a:r>
            <a:endParaRPr/>
          </a:p>
          <a:p>
            <a:pPr indent="-228600" lvl="0" marL="228600" rtl="0" algn="l">
              <a:lnSpc>
                <a:spcPct val="110000"/>
              </a:lnSpc>
              <a:spcBef>
                <a:spcPts val="900"/>
              </a:spcBef>
              <a:spcAft>
                <a:spcPts val="0"/>
              </a:spcAft>
              <a:buSzPts val="1200"/>
              <a:buFont typeface="Geo"/>
              <a:buAutoNum type="arabicPeriod"/>
            </a:pPr>
            <a:r>
              <a:rPr lang="en-US" sz="1200"/>
              <a:t>Portable </a:t>
            </a:r>
            <a:endParaRPr/>
          </a:p>
          <a:p>
            <a:pPr indent="-228600" lvl="0" marL="228600" rtl="0" algn="l">
              <a:lnSpc>
                <a:spcPct val="110000"/>
              </a:lnSpc>
              <a:spcBef>
                <a:spcPts val="900"/>
              </a:spcBef>
              <a:spcAft>
                <a:spcPts val="0"/>
              </a:spcAft>
              <a:buSzPts val="1200"/>
              <a:buFont typeface="Geo"/>
              <a:buAutoNum type="arabicPeriod"/>
            </a:pPr>
            <a:r>
              <a:rPr lang="en-US" sz="1200"/>
              <a:t>Divisible </a:t>
            </a:r>
            <a:endParaRPr/>
          </a:p>
          <a:p>
            <a:pPr indent="-228600" lvl="0" marL="228600" rtl="0" algn="l">
              <a:lnSpc>
                <a:spcPct val="110000"/>
              </a:lnSpc>
              <a:spcBef>
                <a:spcPts val="900"/>
              </a:spcBef>
              <a:spcAft>
                <a:spcPts val="0"/>
              </a:spcAft>
              <a:buSzPts val="1200"/>
              <a:buFont typeface="Geo"/>
              <a:buAutoNum type="arabicPeriod"/>
            </a:pPr>
            <a:r>
              <a:rPr lang="en-US" sz="1200"/>
              <a:t>Uniform/Fungible </a:t>
            </a:r>
            <a:endParaRPr/>
          </a:p>
          <a:p>
            <a:pPr indent="-228600" lvl="0" marL="228600" rtl="0" algn="l">
              <a:lnSpc>
                <a:spcPct val="110000"/>
              </a:lnSpc>
              <a:spcBef>
                <a:spcPts val="900"/>
              </a:spcBef>
              <a:spcAft>
                <a:spcPts val="0"/>
              </a:spcAft>
              <a:buSzPts val="1200"/>
              <a:buFont typeface="Geo"/>
              <a:buAutoNum type="arabicPeriod"/>
            </a:pPr>
            <a:r>
              <a:rPr lang="en-US" sz="1200"/>
              <a:t>Acceptable</a:t>
            </a:r>
            <a:endParaRPr/>
          </a:p>
          <a:p>
            <a:pPr indent="-228600" lvl="0" marL="228600" rtl="0" algn="l">
              <a:lnSpc>
                <a:spcPct val="110000"/>
              </a:lnSpc>
              <a:spcBef>
                <a:spcPts val="900"/>
              </a:spcBef>
              <a:spcAft>
                <a:spcPts val="0"/>
              </a:spcAft>
              <a:buSzPts val="1200"/>
              <a:buFont typeface="Geo"/>
              <a:buAutoNum type="arabicPeriod"/>
            </a:pPr>
            <a:r>
              <a:rPr lang="en-US" sz="1200"/>
              <a:t>Stable - Limited supply - Hard to Counterfeit </a:t>
            </a:r>
            <a:endParaRPr/>
          </a:p>
          <a:p>
            <a:pPr indent="-228600" lvl="0" marL="228600" rtl="0" algn="l">
              <a:lnSpc>
                <a:spcPct val="110000"/>
              </a:lnSpc>
              <a:spcBef>
                <a:spcPts val="900"/>
              </a:spcBef>
              <a:spcAft>
                <a:spcPts val="0"/>
              </a:spcAft>
              <a:buSzPts val="1200"/>
              <a:buFont typeface="Geo"/>
              <a:buAutoNum type="arabicPeriod"/>
            </a:pPr>
            <a:r>
              <a:rPr lang="en-US" sz="1200"/>
              <a:t>Token vs. Account Based</a:t>
            </a:r>
            <a:endParaRPr/>
          </a:p>
          <a:p>
            <a:pPr indent="-228600" lvl="0" marL="228600" rtl="0" algn="l">
              <a:lnSpc>
                <a:spcPct val="110000"/>
              </a:lnSpc>
              <a:spcBef>
                <a:spcPts val="900"/>
              </a:spcBef>
              <a:spcAft>
                <a:spcPts val="0"/>
              </a:spcAft>
              <a:buSzPts val="1200"/>
              <a:buFont typeface="Geo"/>
              <a:buAutoNum type="arabicPeriod"/>
            </a:pPr>
            <a:r>
              <a:rPr lang="en-US" sz="1200"/>
              <a:t>Physical vs. Digital</a:t>
            </a:r>
            <a:endParaRPr/>
          </a:p>
          <a:p>
            <a:pPr indent="-228600" lvl="0" marL="228600" rtl="0" algn="l">
              <a:lnSpc>
                <a:spcPct val="110000"/>
              </a:lnSpc>
              <a:spcBef>
                <a:spcPts val="900"/>
              </a:spcBef>
              <a:spcAft>
                <a:spcPts val="0"/>
              </a:spcAft>
              <a:buSzPts val="1200"/>
              <a:buFont typeface="Geo"/>
              <a:buAutoNum type="arabicPeriod"/>
            </a:pPr>
            <a:r>
              <a:rPr lang="en-US" sz="1200"/>
              <a:t>Private Sector vs. Central Bank</a:t>
            </a:r>
            <a:endParaRPr/>
          </a:p>
          <a:p>
            <a:pPr indent="-228600" lvl="0" marL="228600" rtl="0" algn="l">
              <a:lnSpc>
                <a:spcPct val="110000"/>
              </a:lnSpc>
              <a:spcBef>
                <a:spcPts val="900"/>
              </a:spcBef>
              <a:spcAft>
                <a:spcPts val="0"/>
              </a:spcAft>
              <a:buSzPts val="1200"/>
              <a:buFont typeface="Geo"/>
              <a:buAutoNum type="arabicPeriod"/>
            </a:pPr>
            <a:r>
              <a:rPr lang="en-US" sz="1200"/>
              <a:t>Widely Accessible vs. Wholesale </a:t>
            </a:r>
            <a:br>
              <a:rPr lang="en-US" sz="1200"/>
            </a:br>
            <a:endParaRPr sz="1200"/>
          </a:p>
          <a:p>
            <a:pPr indent="-152400" lvl="0" marL="228600" rtl="0" algn="l">
              <a:lnSpc>
                <a:spcPct val="110000"/>
              </a:lnSpc>
              <a:spcBef>
                <a:spcPts val="900"/>
              </a:spcBef>
              <a:spcAft>
                <a:spcPts val="0"/>
              </a:spcAft>
              <a:buSzPts val="1200"/>
              <a:buFont typeface="Geo"/>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9" name="Shape 219"/>
        <p:cNvGrpSpPr/>
        <p:nvPr/>
      </p:nvGrpSpPr>
      <p:grpSpPr>
        <a:xfrm>
          <a:off x="0" y="0"/>
          <a:ext cx="0" cy="0"/>
          <a:chOff x="0" y="0"/>
          <a:chExt cx="0" cy="0"/>
        </a:xfrm>
      </p:grpSpPr>
      <p:sp>
        <p:nvSpPr>
          <p:cNvPr id="220" name="Google Shape;220;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221" name="Google Shape;221;p7"/>
          <p:cNvSpPr/>
          <p:nvPr/>
        </p:nvSpPr>
        <p:spPr>
          <a:xfrm>
            <a:off x="245534" y="237744"/>
            <a:ext cx="2926080" cy="6382512"/>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419100" y="413053"/>
            <a:ext cx="2616201" cy="6064596"/>
          </a:xfrm>
          <a:prstGeom prst="rect">
            <a:avLst/>
          </a:prstGeom>
          <a:noFill/>
          <a:ln cap="flat" cmpd="sng" w="952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223" name="Google Shape;223;p7"/>
          <p:cNvSpPr txBox="1"/>
          <p:nvPr>
            <p:ph type="title"/>
          </p:nvPr>
        </p:nvSpPr>
        <p:spPr>
          <a:xfrm>
            <a:off x="557720" y="612843"/>
            <a:ext cx="2312480" cy="14997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EFEFE"/>
              </a:buClr>
              <a:buSzPts val="2800"/>
              <a:buFont typeface="Geo"/>
              <a:buNone/>
            </a:pPr>
            <a:r>
              <a:rPr lang="en-US" sz="2800"/>
              <a:t>Credit Card</a:t>
            </a:r>
            <a:endParaRPr/>
          </a:p>
        </p:txBody>
      </p:sp>
      <p:sp>
        <p:nvSpPr>
          <p:cNvPr id="224" name="Google Shape;224;p7"/>
          <p:cNvSpPr txBox="1"/>
          <p:nvPr>
            <p:ph idx="1" type="body"/>
          </p:nvPr>
        </p:nvSpPr>
        <p:spPr>
          <a:xfrm>
            <a:off x="557720" y="2149813"/>
            <a:ext cx="2312479" cy="3854197"/>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100"/>
              <a:buChar char="◦"/>
            </a:pPr>
            <a:r>
              <a:rPr lang="en-US" sz="1100">
                <a:solidFill>
                  <a:srgbClr val="FEFEFE"/>
                </a:solidFill>
              </a:rPr>
              <a:t>A </a:t>
            </a:r>
            <a:r>
              <a:rPr b="1" lang="en-US" sz="1100">
                <a:solidFill>
                  <a:srgbClr val="FEFEFE"/>
                </a:solidFill>
              </a:rPr>
              <a:t>credit card</a:t>
            </a:r>
            <a:r>
              <a:rPr lang="en-US" sz="1100">
                <a:solidFill>
                  <a:srgbClr val="FEFEFE"/>
                </a:solidFill>
              </a:rPr>
              <a:t> is a payment card issued to users (cardholders) to enable the cardholder to pay a merchant for goods and services based on the cardholder's accrued debt (i.e., promise to the card issuer to pay them for the amounts plus the other agreed charges). The card issuer (usually a bank or credit union) creates a revolving account and grants a line of credit to the cardholder, from which the cardholder can </a:t>
            </a:r>
            <a:r>
              <a:rPr b="1" lang="en-US" sz="1100">
                <a:solidFill>
                  <a:srgbClr val="FEFEFE"/>
                </a:solidFill>
              </a:rPr>
              <a:t>borrow money for payment </a:t>
            </a:r>
            <a:r>
              <a:rPr lang="en-US" sz="1100">
                <a:solidFill>
                  <a:srgbClr val="FEFEFE"/>
                </a:solidFill>
              </a:rPr>
              <a:t>to a merchant or as a cash advance. </a:t>
            </a:r>
            <a:endParaRPr sz="1100">
              <a:solidFill>
                <a:srgbClr val="FEFEFE"/>
              </a:solidFill>
            </a:endParaRPr>
          </a:p>
        </p:txBody>
      </p:sp>
      <p:sp>
        <p:nvSpPr>
          <p:cNvPr id="225" name="Google Shape;225;p7"/>
          <p:cNvSpPr/>
          <p:nvPr/>
        </p:nvSpPr>
        <p:spPr>
          <a:xfrm>
            <a:off x="3569764" y="413053"/>
            <a:ext cx="8212114" cy="6064596"/>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7"/>
          <p:cNvGrpSpPr/>
          <p:nvPr/>
        </p:nvGrpSpPr>
        <p:grpSpPr>
          <a:xfrm>
            <a:off x="3693822" y="972070"/>
            <a:ext cx="7861761" cy="4863398"/>
            <a:chOff x="3693822" y="612842"/>
            <a:chExt cx="7861761" cy="4863398"/>
          </a:xfrm>
        </p:grpSpPr>
        <p:pic>
          <p:nvPicPr>
            <p:cNvPr id="227" name="Google Shape;227;p7"/>
            <p:cNvPicPr preferRelativeResize="0"/>
            <p:nvPr/>
          </p:nvPicPr>
          <p:blipFill rotWithShape="1">
            <a:blip r:embed="rId3">
              <a:alphaModFix/>
            </a:blip>
            <a:srcRect b="0" l="0" r="0" t="0"/>
            <a:stretch/>
          </p:blipFill>
          <p:spPr>
            <a:xfrm>
              <a:off x="3693822" y="612842"/>
              <a:ext cx="3991635" cy="2195399"/>
            </a:xfrm>
            <a:prstGeom prst="rect">
              <a:avLst/>
            </a:prstGeom>
            <a:noFill/>
            <a:ln>
              <a:noFill/>
            </a:ln>
          </p:spPr>
        </p:pic>
        <p:pic>
          <p:nvPicPr>
            <p:cNvPr descr="Timeline&#10;&#10;Description automatically generated with medium confidence" id="228" name="Google Shape;228;p7"/>
            <p:cNvPicPr preferRelativeResize="0"/>
            <p:nvPr/>
          </p:nvPicPr>
          <p:blipFill rotWithShape="1">
            <a:blip r:embed="rId4">
              <a:alphaModFix/>
            </a:blip>
            <a:srcRect b="0" l="0" r="0" t="0"/>
            <a:stretch/>
          </p:blipFill>
          <p:spPr>
            <a:xfrm>
              <a:off x="7586382" y="612842"/>
              <a:ext cx="3969201" cy="2292917"/>
            </a:xfrm>
            <a:prstGeom prst="rect">
              <a:avLst/>
            </a:prstGeom>
            <a:noFill/>
            <a:ln>
              <a:noFill/>
            </a:ln>
          </p:spPr>
        </p:pic>
        <p:pic>
          <p:nvPicPr>
            <p:cNvPr descr="A picture containing graphical user interface&#10;&#10;Description automatically generated" id="229" name="Google Shape;229;p7"/>
            <p:cNvPicPr preferRelativeResize="0"/>
            <p:nvPr/>
          </p:nvPicPr>
          <p:blipFill rotWithShape="1">
            <a:blip r:embed="rId5">
              <a:alphaModFix/>
            </a:blip>
            <a:srcRect b="0" l="0" r="0" t="0"/>
            <a:stretch/>
          </p:blipFill>
          <p:spPr>
            <a:xfrm>
              <a:off x="7672640" y="3280840"/>
              <a:ext cx="3522519" cy="1687400"/>
            </a:xfrm>
            <a:prstGeom prst="rect">
              <a:avLst/>
            </a:prstGeom>
            <a:noFill/>
            <a:ln>
              <a:noFill/>
            </a:ln>
          </p:spPr>
        </p:pic>
        <p:pic>
          <p:nvPicPr>
            <p:cNvPr descr="Diagram&#10;&#10;Description automatically generated" id="230" name="Google Shape;230;p7"/>
            <p:cNvPicPr preferRelativeResize="0"/>
            <p:nvPr/>
          </p:nvPicPr>
          <p:blipFill rotWithShape="1">
            <a:blip r:embed="rId6">
              <a:alphaModFix/>
            </a:blip>
            <a:srcRect b="0" l="0" r="0" t="0"/>
            <a:stretch/>
          </p:blipFill>
          <p:spPr>
            <a:xfrm>
              <a:off x="3693822" y="3280840"/>
              <a:ext cx="3733324" cy="21954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8"/>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236" name="Google Shape;236;p8"/>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8"/>
          <p:cNvGrpSpPr/>
          <p:nvPr/>
        </p:nvGrpSpPr>
        <p:grpSpPr>
          <a:xfrm>
            <a:off x="5250180" y="1267730"/>
            <a:ext cx="1691640" cy="615934"/>
            <a:chOff x="5250180" y="1267730"/>
            <a:chExt cx="1691640" cy="615934"/>
          </a:xfrm>
        </p:grpSpPr>
        <p:cxnSp>
          <p:nvCxnSpPr>
            <p:cNvPr id="240" name="Google Shape;240;p8"/>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41" name="Google Shape;241;p8"/>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42" name="Google Shape;242;p8"/>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243" name="Google Shape;243;p8"/>
          <p:cNvSpPr/>
          <p:nvPr/>
        </p:nvSpPr>
        <p:spPr>
          <a:xfrm>
            <a:off x="-1866" y="0"/>
            <a:ext cx="1219386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cxnSp>
        <p:nvCxnSpPr>
          <p:cNvPr id="244" name="Google Shape;244;p8"/>
          <p:cNvCxnSpPr/>
          <p:nvPr/>
        </p:nvCxnSpPr>
        <p:spPr>
          <a:xfrm>
            <a:off x="4163118" y="1386165"/>
            <a:ext cx="0" cy="1747157"/>
          </a:xfrm>
          <a:prstGeom prst="straightConnector1">
            <a:avLst/>
          </a:prstGeom>
          <a:noFill/>
          <a:ln cap="flat" cmpd="sng" w="12700">
            <a:solidFill>
              <a:srgbClr val="262626"/>
            </a:solidFill>
            <a:prstDash val="solid"/>
            <a:round/>
            <a:headEnd len="sm" w="sm" type="none"/>
            <a:tailEnd len="sm" w="sm" type="none"/>
          </a:ln>
        </p:spPr>
      </p:cxnSp>
      <p:cxnSp>
        <p:nvCxnSpPr>
          <p:cNvPr id="245" name="Google Shape;245;p8"/>
          <p:cNvCxnSpPr/>
          <p:nvPr/>
        </p:nvCxnSpPr>
        <p:spPr>
          <a:xfrm>
            <a:off x="8016152" y="1386165"/>
            <a:ext cx="0" cy="1747157"/>
          </a:xfrm>
          <a:prstGeom prst="straightConnector1">
            <a:avLst/>
          </a:prstGeom>
          <a:noFill/>
          <a:ln cap="flat" cmpd="sng" w="12700">
            <a:solidFill>
              <a:srgbClr val="262626"/>
            </a:solidFill>
            <a:prstDash val="solid"/>
            <a:round/>
            <a:headEnd len="sm" w="sm" type="none"/>
            <a:tailEnd len="sm" w="sm" type="none"/>
          </a:ln>
        </p:spPr>
      </p:cxnSp>
      <p:sp>
        <p:nvSpPr>
          <p:cNvPr id="246" name="Google Shape;246;p8"/>
          <p:cNvSpPr/>
          <p:nvPr/>
        </p:nvSpPr>
        <p:spPr>
          <a:xfrm>
            <a:off x="643349" y="4212709"/>
            <a:ext cx="10905302" cy="1997060"/>
          </a:xfrm>
          <a:prstGeom prst="rect">
            <a:avLst/>
          </a:prstGeom>
          <a:solidFill>
            <a:srgbClr val="3F3F3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806196" y="4379135"/>
            <a:ext cx="10579608" cy="1664208"/>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txBox="1"/>
          <p:nvPr>
            <p:ph type="title"/>
          </p:nvPr>
        </p:nvSpPr>
        <p:spPr>
          <a:xfrm>
            <a:off x="912629" y="4519486"/>
            <a:ext cx="10366743" cy="1054907"/>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chemeClr val="lt1"/>
              </a:buClr>
              <a:buSzPts val="4800"/>
              <a:buFont typeface="Geo"/>
              <a:buNone/>
            </a:pPr>
            <a:r>
              <a:rPr lang="en-US" sz="4800" cap="none">
                <a:solidFill>
                  <a:schemeClr val="lt1"/>
                </a:solidFill>
              </a:rPr>
              <a:t>HISTORY OF CRYPTOGRAPHY</a:t>
            </a:r>
            <a:endParaRPr/>
          </a:p>
        </p:txBody>
      </p:sp>
      <p:sp>
        <p:nvSpPr>
          <p:cNvPr id="249" name="Google Shape;249;p8"/>
          <p:cNvSpPr txBox="1"/>
          <p:nvPr>
            <p:ph idx="1" type="body"/>
          </p:nvPr>
        </p:nvSpPr>
        <p:spPr>
          <a:xfrm>
            <a:off x="912628" y="5576777"/>
            <a:ext cx="10366744" cy="37745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400"/>
              <a:buNone/>
            </a:pPr>
            <a:r>
              <a:rPr lang="en-US">
                <a:solidFill>
                  <a:schemeClr val="lt1"/>
                </a:solidFill>
              </a:rPr>
              <a:t>Communication in the presence of adversarial.</a:t>
            </a:r>
            <a:endParaRPr/>
          </a:p>
        </p:txBody>
      </p:sp>
      <p:grpSp>
        <p:nvGrpSpPr>
          <p:cNvPr id="250" name="Google Shape;250;p8"/>
          <p:cNvGrpSpPr/>
          <p:nvPr/>
        </p:nvGrpSpPr>
        <p:grpSpPr>
          <a:xfrm>
            <a:off x="310885" y="414578"/>
            <a:ext cx="11380122" cy="3688902"/>
            <a:chOff x="310885" y="414578"/>
            <a:chExt cx="11380122" cy="3688902"/>
          </a:xfrm>
        </p:grpSpPr>
        <p:pic>
          <p:nvPicPr>
            <p:cNvPr descr="A brown chocolate bar&#10;&#10;Description automatically generated with low confidence" id="251" name="Google Shape;251;p8"/>
            <p:cNvPicPr preferRelativeResize="0"/>
            <p:nvPr/>
          </p:nvPicPr>
          <p:blipFill rotWithShape="1">
            <a:blip r:embed="rId3">
              <a:alphaModFix/>
            </a:blip>
            <a:srcRect b="0" l="0" r="0" t="0"/>
            <a:stretch/>
          </p:blipFill>
          <p:spPr>
            <a:xfrm>
              <a:off x="444113" y="1451289"/>
              <a:ext cx="3217333" cy="1745403"/>
            </a:xfrm>
            <a:prstGeom prst="rect">
              <a:avLst/>
            </a:prstGeom>
            <a:noFill/>
            <a:ln>
              <a:noFill/>
            </a:ln>
          </p:spPr>
        </p:pic>
        <p:pic>
          <p:nvPicPr>
            <p:cNvPr descr="Diagram&#10;&#10;Description automatically generated" id="252" name="Google Shape;252;p8"/>
            <p:cNvPicPr preferRelativeResize="0"/>
            <p:nvPr/>
          </p:nvPicPr>
          <p:blipFill rotWithShape="1">
            <a:blip r:embed="rId4">
              <a:alphaModFix/>
            </a:blip>
            <a:srcRect b="0" l="0" r="0" t="0"/>
            <a:stretch/>
          </p:blipFill>
          <p:spPr>
            <a:xfrm>
              <a:off x="8355980" y="414578"/>
              <a:ext cx="3201798" cy="3049711"/>
            </a:xfrm>
            <a:prstGeom prst="rect">
              <a:avLst/>
            </a:prstGeom>
            <a:noFill/>
            <a:ln>
              <a:noFill/>
            </a:ln>
          </p:spPr>
        </p:pic>
        <p:sp>
          <p:nvSpPr>
            <p:cNvPr id="253" name="Google Shape;253;p8"/>
            <p:cNvSpPr txBox="1"/>
            <p:nvPr/>
          </p:nvSpPr>
          <p:spPr>
            <a:xfrm>
              <a:off x="310885" y="3161371"/>
              <a:ext cx="313982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Geo"/>
                  <a:ea typeface="Geo"/>
                  <a:cs typeface="Geo"/>
                  <a:sym typeface="Geo"/>
                </a:rPr>
                <a:t>Scytale Cipher </a:t>
              </a:r>
              <a:endParaRPr b="0" i="0" sz="1800" u="none" cap="none" strike="noStrike">
                <a:solidFill>
                  <a:schemeClr val="dk1"/>
                </a:solidFill>
                <a:latin typeface="Geo"/>
                <a:ea typeface="Geo"/>
                <a:cs typeface="Geo"/>
                <a:sym typeface="Geo"/>
              </a:endParaRPr>
            </a:p>
            <a:p>
              <a:pPr indent="0" lvl="0" marL="0" marR="0" rtl="0" algn="ctr">
                <a:spcBef>
                  <a:spcPts val="0"/>
                </a:spcBef>
                <a:spcAft>
                  <a:spcPts val="0"/>
                </a:spcAft>
                <a:buNone/>
              </a:pPr>
              <a:r>
                <a:rPr b="1" i="0" lang="en-US" sz="1800" u="none" cap="none" strike="noStrike">
                  <a:solidFill>
                    <a:schemeClr val="dk1"/>
                  </a:solidFill>
                  <a:latin typeface="Geo"/>
                  <a:ea typeface="Geo"/>
                  <a:cs typeface="Geo"/>
                  <a:sym typeface="Geo"/>
                </a:rPr>
                <a:t>Ancient Times </a:t>
              </a:r>
              <a:endParaRPr b="0" i="0" sz="1800" u="none" cap="none" strike="noStrike">
                <a:solidFill>
                  <a:schemeClr val="dk1"/>
                </a:solidFill>
                <a:latin typeface="Geo"/>
                <a:ea typeface="Geo"/>
                <a:cs typeface="Geo"/>
                <a:sym typeface="Geo"/>
              </a:endParaRPr>
            </a:p>
          </p:txBody>
        </p:sp>
        <p:sp>
          <p:nvSpPr>
            <p:cNvPr id="254" name="Google Shape;254;p8"/>
            <p:cNvSpPr txBox="1"/>
            <p:nvPr/>
          </p:nvSpPr>
          <p:spPr>
            <a:xfrm>
              <a:off x="4187936" y="3657519"/>
              <a:ext cx="38530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Geo"/>
                  <a:ea typeface="Geo"/>
                  <a:cs typeface="Geo"/>
                  <a:sym typeface="Geo"/>
                </a:rPr>
                <a:t>Enigma Machine 1920s - WWII </a:t>
              </a:r>
              <a:endParaRPr sz="1800">
                <a:solidFill>
                  <a:schemeClr val="dk1"/>
                </a:solidFill>
                <a:latin typeface="Geo"/>
                <a:ea typeface="Geo"/>
                <a:cs typeface="Geo"/>
                <a:sym typeface="Geo"/>
              </a:endParaRPr>
            </a:p>
          </p:txBody>
        </p:sp>
        <p:sp>
          <p:nvSpPr>
            <p:cNvPr id="255" name="Google Shape;255;p8"/>
            <p:cNvSpPr txBox="1"/>
            <p:nvPr/>
          </p:nvSpPr>
          <p:spPr>
            <a:xfrm>
              <a:off x="8436210" y="3457149"/>
              <a:ext cx="325479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eo"/>
                  <a:ea typeface="Geo"/>
                  <a:cs typeface="Geo"/>
                  <a:sym typeface="Geo"/>
                </a:rPr>
                <a:t>Asymmetric Cryptography </a:t>
              </a:r>
              <a:endParaRPr sz="1800">
                <a:solidFill>
                  <a:schemeClr val="dk1"/>
                </a:solidFill>
                <a:latin typeface="Geo"/>
                <a:ea typeface="Geo"/>
                <a:cs typeface="Geo"/>
                <a:sym typeface="Geo"/>
              </a:endParaRPr>
            </a:p>
            <a:p>
              <a:pPr indent="0" lvl="0" marL="0" marR="0" rtl="0" algn="l">
                <a:spcBef>
                  <a:spcPts val="0"/>
                </a:spcBef>
                <a:spcAft>
                  <a:spcPts val="0"/>
                </a:spcAft>
                <a:buNone/>
              </a:pPr>
              <a:r>
                <a:rPr b="1" lang="en-US" sz="1800">
                  <a:solidFill>
                    <a:schemeClr val="dk1"/>
                  </a:solidFill>
                  <a:latin typeface="Geo"/>
                  <a:ea typeface="Geo"/>
                  <a:cs typeface="Geo"/>
                  <a:sym typeface="Geo"/>
                </a:rPr>
                <a:t>1976 to today </a:t>
              </a:r>
              <a:endParaRPr sz="1800">
                <a:solidFill>
                  <a:schemeClr val="dk1"/>
                </a:solidFill>
                <a:latin typeface="Geo"/>
                <a:ea typeface="Geo"/>
                <a:cs typeface="Geo"/>
                <a:sym typeface="Geo"/>
              </a:endParaRPr>
            </a:p>
          </p:txBody>
        </p:sp>
        <p:pic>
          <p:nvPicPr>
            <p:cNvPr descr="A picture containing text, indoor, floor, computer&#10;&#10;Description automatically generated" id="256" name="Google Shape;256;p8"/>
            <p:cNvPicPr preferRelativeResize="0"/>
            <p:nvPr/>
          </p:nvPicPr>
          <p:blipFill rotWithShape="1">
            <a:blip r:embed="rId5">
              <a:alphaModFix/>
            </a:blip>
            <a:srcRect b="0" l="0" r="0" t="0"/>
            <a:stretch/>
          </p:blipFill>
          <p:spPr>
            <a:xfrm>
              <a:off x="4976385" y="648231"/>
              <a:ext cx="2151957" cy="2869276"/>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9"/>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262" name="Google Shape;262;p9"/>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9"/>
          <p:cNvGrpSpPr/>
          <p:nvPr/>
        </p:nvGrpSpPr>
        <p:grpSpPr>
          <a:xfrm>
            <a:off x="5250180" y="1267730"/>
            <a:ext cx="1691640" cy="615934"/>
            <a:chOff x="5250180" y="1267730"/>
            <a:chExt cx="1691640" cy="615934"/>
          </a:xfrm>
        </p:grpSpPr>
        <p:cxnSp>
          <p:nvCxnSpPr>
            <p:cNvPr id="266" name="Google Shape;266;p9"/>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67" name="Google Shape;267;p9"/>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68" name="Google Shape;268;p9"/>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269" name="Google Shape;269;p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270" name="Google Shape;270;p9"/>
          <p:cNvSpPr/>
          <p:nvPr/>
        </p:nvSpPr>
        <p:spPr>
          <a:xfrm>
            <a:off x="0" y="-2384"/>
            <a:ext cx="12192000" cy="6858000"/>
          </a:xfrm>
          <a:prstGeom prst="rect">
            <a:avLst/>
          </a:prstGeom>
          <a:blipFill rotWithShape="1">
            <a:blip r:embed="rId3">
              <a:alphaModFix amt="40000"/>
            </a:blip>
            <a:tile algn="tl" flip="xy" tx="-133350" sx="85000" ty="3302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a:off x="-1866" y="0"/>
            <a:ext cx="1219386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pic>
        <p:nvPicPr>
          <p:cNvPr descr="Text, logo, whiteboard&#10;&#10;Description automatically generated" id="272" name="Google Shape;272;p9"/>
          <p:cNvPicPr preferRelativeResize="0"/>
          <p:nvPr/>
        </p:nvPicPr>
        <p:blipFill rotWithShape="1">
          <a:blip r:embed="rId4">
            <a:alphaModFix/>
          </a:blip>
          <a:srcRect b="0" l="0" r="0" t="0"/>
          <a:stretch/>
        </p:blipFill>
        <p:spPr>
          <a:xfrm>
            <a:off x="643191" y="975144"/>
            <a:ext cx="5087521" cy="2569198"/>
          </a:xfrm>
          <a:prstGeom prst="rect">
            <a:avLst/>
          </a:prstGeom>
          <a:noFill/>
          <a:ln>
            <a:noFill/>
          </a:ln>
        </p:spPr>
      </p:pic>
      <p:sp>
        <p:nvSpPr>
          <p:cNvPr id="273" name="Google Shape;273;p9"/>
          <p:cNvSpPr/>
          <p:nvPr/>
        </p:nvSpPr>
        <p:spPr>
          <a:xfrm>
            <a:off x="630501" y="4212709"/>
            <a:ext cx="10905302" cy="1997060"/>
          </a:xfrm>
          <a:prstGeom prst="rect">
            <a:avLst/>
          </a:prstGeom>
          <a:solidFill>
            <a:srgbClr val="3F3F3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793348" y="4379135"/>
            <a:ext cx="10579608" cy="1664208"/>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txBox="1"/>
          <p:nvPr>
            <p:ph type="title"/>
          </p:nvPr>
        </p:nvSpPr>
        <p:spPr>
          <a:xfrm>
            <a:off x="925032" y="4519486"/>
            <a:ext cx="10366743" cy="1054907"/>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chemeClr val="lt1"/>
              </a:buClr>
              <a:buSzPts val="4800"/>
              <a:buFont typeface="Geo"/>
              <a:buNone/>
            </a:pPr>
            <a:r>
              <a:rPr lang="en-US" sz="4800" cap="none">
                <a:solidFill>
                  <a:schemeClr val="lt1"/>
                </a:solidFill>
              </a:rPr>
              <a:t>HISTORY OF CRYPTOGRAPHY</a:t>
            </a:r>
            <a:endParaRPr/>
          </a:p>
        </p:txBody>
      </p:sp>
      <p:sp>
        <p:nvSpPr>
          <p:cNvPr id="276" name="Google Shape;276;p9"/>
          <p:cNvSpPr txBox="1"/>
          <p:nvPr>
            <p:ph idx="1" type="body"/>
          </p:nvPr>
        </p:nvSpPr>
        <p:spPr>
          <a:xfrm>
            <a:off x="925033" y="5576777"/>
            <a:ext cx="10366744" cy="37745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400"/>
              <a:buNone/>
            </a:pPr>
            <a:r>
              <a:rPr lang="en-US">
                <a:solidFill>
                  <a:schemeClr val="lt1"/>
                </a:solidFill>
              </a:rPr>
              <a:t>Communication in the presence of adversarial.</a:t>
            </a:r>
            <a:endParaRPr/>
          </a:p>
        </p:txBody>
      </p:sp>
      <p:cxnSp>
        <p:nvCxnSpPr>
          <p:cNvPr id="277" name="Google Shape;277;p9"/>
          <p:cNvCxnSpPr/>
          <p:nvPr/>
        </p:nvCxnSpPr>
        <p:spPr>
          <a:xfrm>
            <a:off x="6052456" y="1386165"/>
            <a:ext cx="0" cy="1747157"/>
          </a:xfrm>
          <a:prstGeom prst="straightConnector1">
            <a:avLst/>
          </a:prstGeom>
          <a:noFill/>
          <a:ln cap="flat" cmpd="sng" w="12700">
            <a:solidFill>
              <a:srgbClr val="262626"/>
            </a:solidFill>
            <a:prstDash val="solid"/>
            <a:round/>
            <a:headEnd len="sm" w="sm" type="none"/>
            <a:tailEnd len="sm" w="sm" type="none"/>
          </a:ln>
        </p:spPr>
      </p:cxnSp>
      <p:pic>
        <p:nvPicPr>
          <p:cNvPr descr="Text, whiteboard&#10;&#10;Description automatically generated" id="278" name="Google Shape;278;p9"/>
          <p:cNvPicPr preferRelativeResize="0"/>
          <p:nvPr/>
        </p:nvPicPr>
        <p:blipFill rotWithShape="1">
          <a:blip r:embed="rId5">
            <a:alphaModFix/>
          </a:blip>
          <a:srcRect b="0" l="0" r="0" t="0"/>
          <a:stretch/>
        </p:blipFill>
        <p:spPr>
          <a:xfrm>
            <a:off x="6373903" y="1019660"/>
            <a:ext cx="5087521" cy="24801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vonVTI">
  <a:themeElements>
    <a:clrScheme name="AnalogousFromDarkSeedLeftStep">
      <a:dk1>
        <a:srgbClr val="000000"/>
      </a:dk1>
      <a:lt1>
        <a:srgbClr val="FFFFFF"/>
      </a:lt1>
      <a:dk2>
        <a:srgbClr val="1C2431"/>
      </a:dk2>
      <a:lt2>
        <a:srgbClr val="F1F3F0"/>
      </a:lt2>
      <a:accent1>
        <a:srgbClr val="A62DE3"/>
      </a:accent1>
      <a:accent2>
        <a:srgbClr val="562DD5"/>
      </a:accent2>
      <a:accent3>
        <a:srgbClr val="2D4CE3"/>
      </a:accent3>
      <a:accent4>
        <a:srgbClr val="1B86D1"/>
      </a:accent4>
      <a:accent5>
        <a:srgbClr val="25BEBE"/>
      </a:accent5>
      <a:accent6>
        <a:srgbClr val="19C57D"/>
      </a:accent6>
      <a:hlink>
        <a:srgbClr val="3897AA"/>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vonVTI">
  <a:themeElements>
    <a:clrScheme name="AnalogousFromDarkSeedLeftStep">
      <a:dk1>
        <a:srgbClr val="000000"/>
      </a:dk1>
      <a:lt1>
        <a:srgbClr val="FFFFFF"/>
      </a:lt1>
      <a:dk2>
        <a:srgbClr val="1C2431"/>
      </a:dk2>
      <a:lt2>
        <a:srgbClr val="F1F3F0"/>
      </a:lt2>
      <a:accent1>
        <a:srgbClr val="A62DE3"/>
      </a:accent1>
      <a:accent2>
        <a:srgbClr val="562DD5"/>
      </a:accent2>
      <a:accent3>
        <a:srgbClr val="2D4CE3"/>
      </a:accent3>
      <a:accent4>
        <a:srgbClr val="1B86D1"/>
      </a:accent4>
      <a:accent5>
        <a:srgbClr val="25BEBE"/>
      </a:accent5>
      <a:accent6>
        <a:srgbClr val="19C57D"/>
      </a:accent6>
      <a:hlink>
        <a:srgbClr val="3897AA"/>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